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147470395" r:id="rId3"/>
    <p:sldId id="2147470396" r:id="rId4"/>
    <p:sldId id="2147470394" r:id="rId5"/>
    <p:sldId id="2147470381" r:id="rId6"/>
    <p:sldId id="602" r:id="rId7"/>
    <p:sldId id="2147470390" r:id="rId8"/>
    <p:sldId id="2147470392" r:id="rId9"/>
    <p:sldId id="2147470391" r:id="rId10"/>
    <p:sldId id="598" r:id="rId11"/>
    <p:sldId id="2147470386" r:id="rId12"/>
    <p:sldId id="2147470387" r:id="rId13"/>
    <p:sldId id="2147470316" r:id="rId14"/>
    <p:sldId id="2147470317" r:id="rId15"/>
    <p:sldId id="2147470318" r:id="rId16"/>
    <p:sldId id="2147470321" r:id="rId17"/>
    <p:sldId id="2147470393" r:id="rId18"/>
    <p:sldId id="2147470389"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2912B2-4F8E-72AC-342B-5B8848871BE9}" name="Laubenthal, Heather - FPAC-FSA, IA" initials="HL" userId="S::heather.laubenthal@usda.gov::e559e7f5-384e-4a75-b411-e7341ad244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744"/>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benthal, Heather - FPAC-FSA, IA" userId="e559e7f5-384e-4a75-b411-e7341ad2443e" providerId="ADAL" clId="{A667F740-52F4-4DE3-8D25-147C66FC61A4}"/>
    <pc:docChg chg="undo custSel addSld delSld modSld sldOrd">
      <pc:chgData name="Laubenthal, Heather - FPAC-FSA, IA" userId="e559e7f5-384e-4a75-b411-e7341ad2443e" providerId="ADAL" clId="{A667F740-52F4-4DE3-8D25-147C66FC61A4}" dt="2025-01-24T20:36:26.257" v="793"/>
      <pc:docMkLst>
        <pc:docMk/>
      </pc:docMkLst>
      <pc:sldChg chg="ord">
        <pc:chgData name="Laubenthal, Heather - FPAC-FSA, IA" userId="e559e7f5-384e-4a75-b411-e7341ad2443e" providerId="ADAL" clId="{A667F740-52F4-4DE3-8D25-147C66FC61A4}" dt="2025-01-22T15:39:15.586" v="118"/>
        <pc:sldMkLst>
          <pc:docMk/>
          <pc:sldMk cId="581143133" sldId="598"/>
        </pc:sldMkLst>
      </pc:sldChg>
      <pc:sldChg chg="ord">
        <pc:chgData name="Laubenthal, Heather - FPAC-FSA, IA" userId="e559e7f5-384e-4a75-b411-e7341ad2443e" providerId="ADAL" clId="{A667F740-52F4-4DE3-8D25-147C66FC61A4}" dt="2025-01-22T15:39:37.624" v="122"/>
        <pc:sldMkLst>
          <pc:docMk/>
          <pc:sldMk cId="3414712995" sldId="602"/>
        </pc:sldMkLst>
      </pc:sldChg>
      <pc:sldChg chg="addSp delSp modSp del mod setBg delDesignElem chgLayout">
        <pc:chgData name="Laubenthal, Heather - FPAC-FSA, IA" userId="e559e7f5-384e-4a75-b411-e7341ad2443e" providerId="ADAL" clId="{A667F740-52F4-4DE3-8D25-147C66FC61A4}" dt="2025-01-23T18:41:54.121" v="693" actId="2696"/>
        <pc:sldMkLst>
          <pc:docMk/>
          <pc:sldMk cId="1162526702" sldId="604"/>
        </pc:sldMkLst>
      </pc:sldChg>
      <pc:sldChg chg="modSp mod">
        <pc:chgData name="Laubenthal, Heather - FPAC-FSA, IA" userId="e559e7f5-384e-4a75-b411-e7341ad2443e" providerId="ADAL" clId="{A667F740-52F4-4DE3-8D25-147C66FC61A4}" dt="2025-01-23T17:38:09.172" v="393" actId="14100"/>
        <pc:sldMkLst>
          <pc:docMk/>
          <pc:sldMk cId="823059515" sldId="2147470316"/>
        </pc:sldMkLst>
        <pc:spChg chg="mod">
          <ac:chgData name="Laubenthal, Heather - FPAC-FSA, IA" userId="e559e7f5-384e-4a75-b411-e7341ad2443e" providerId="ADAL" clId="{A667F740-52F4-4DE3-8D25-147C66FC61A4}" dt="2025-01-23T17:38:09.172" v="393" actId="14100"/>
          <ac:spMkLst>
            <pc:docMk/>
            <pc:sldMk cId="823059515" sldId="2147470316"/>
            <ac:spMk id="4" creationId="{F7ABCF28-C8DD-2281-E4F5-7FE186026CDC}"/>
          </ac:spMkLst>
        </pc:spChg>
      </pc:sldChg>
      <pc:sldChg chg="modSp mod">
        <pc:chgData name="Laubenthal, Heather - FPAC-FSA, IA" userId="e559e7f5-384e-4a75-b411-e7341ad2443e" providerId="ADAL" clId="{A667F740-52F4-4DE3-8D25-147C66FC61A4}" dt="2025-01-23T19:13:14.992" v="745" actId="1036"/>
        <pc:sldMkLst>
          <pc:docMk/>
          <pc:sldMk cId="1910579255" sldId="2147470317"/>
        </pc:sldMkLst>
        <pc:spChg chg="mod">
          <ac:chgData name="Laubenthal, Heather - FPAC-FSA, IA" userId="e559e7f5-384e-4a75-b411-e7341ad2443e" providerId="ADAL" clId="{A667F740-52F4-4DE3-8D25-147C66FC61A4}" dt="2025-01-23T17:37:44.142" v="388" actId="14100"/>
          <ac:spMkLst>
            <pc:docMk/>
            <pc:sldMk cId="1910579255" sldId="2147470317"/>
            <ac:spMk id="4" creationId="{1B121934-576B-69CE-7E9A-9DF46A2C88EA}"/>
          </ac:spMkLst>
        </pc:spChg>
        <pc:spChg chg="mod">
          <ac:chgData name="Laubenthal, Heather - FPAC-FSA, IA" userId="e559e7f5-384e-4a75-b411-e7341ad2443e" providerId="ADAL" clId="{A667F740-52F4-4DE3-8D25-147C66FC61A4}" dt="2025-01-23T19:13:14.992" v="745" actId="1036"/>
          <ac:spMkLst>
            <pc:docMk/>
            <pc:sldMk cId="1910579255" sldId="2147470317"/>
            <ac:spMk id="5" creationId="{F41F29B5-1052-6BCF-5AFB-5977EB2BD08A}"/>
          </ac:spMkLst>
        </pc:spChg>
      </pc:sldChg>
      <pc:sldChg chg="modSp mod">
        <pc:chgData name="Laubenthal, Heather - FPAC-FSA, IA" userId="e559e7f5-384e-4a75-b411-e7341ad2443e" providerId="ADAL" clId="{A667F740-52F4-4DE3-8D25-147C66FC61A4}" dt="2025-01-23T17:37:53.727" v="391" actId="20577"/>
        <pc:sldMkLst>
          <pc:docMk/>
          <pc:sldMk cId="3074975274" sldId="2147470318"/>
        </pc:sldMkLst>
        <pc:spChg chg="mod">
          <ac:chgData name="Laubenthal, Heather - FPAC-FSA, IA" userId="e559e7f5-384e-4a75-b411-e7341ad2443e" providerId="ADAL" clId="{A667F740-52F4-4DE3-8D25-147C66FC61A4}" dt="2025-01-23T17:37:48.045" v="389" actId="14100"/>
          <ac:spMkLst>
            <pc:docMk/>
            <pc:sldMk cId="3074975274" sldId="2147470318"/>
            <ac:spMk id="4" creationId="{191E7DA8-321C-9144-CE8C-80982169F66D}"/>
          </ac:spMkLst>
        </pc:spChg>
        <pc:spChg chg="mod">
          <ac:chgData name="Laubenthal, Heather - FPAC-FSA, IA" userId="e559e7f5-384e-4a75-b411-e7341ad2443e" providerId="ADAL" clId="{A667F740-52F4-4DE3-8D25-147C66FC61A4}" dt="2025-01-23T17:37:53.727" v="391" actId="20577"/>
          <ac:spMkLst>
            <pc:docMk/>
            <pc:sldMk cId="3074975274" sldId="2147470318"/>
            <ac:spMk id="5" creationId="{78FDD750-2F2A-0D33-05CE-9D2511FB4714}"/>
          </ac:spMkLst>
        </pc:spChg>
      </pc:sldChg>
      <pc:sldChg chg="modSp mod">
        <pc:chgData name="Laubenthal, Heather - FPAC-FSA, IA" userId="e559e7f5-384e-4a75-b411-e7341ad2443e" providerId="ADAL" clId="{A667F740-52F4-4DE3-8D25-147C66FC61A4}" dt="2025-01-23T17:38:00.300" v="392" actId="14100"/>
        <pc:sldMkLst>
          <pc:docMk/>
          <pc:sldMk cId="1820585190" sldId="2147470321"/>
        </pc:sldMkLst>
        <pc:spChg chg="mod">
          <ac:chgData name="Laubenthal, Heather - FPAC-FSA, IA" userId="e559e7f5-384e-4a75-b411-e7341ad2443e" providerId="ADAL" clId="{A667F740-52F4-4DE3-8D25-147C66FC61A4}" dt="2025-01-23T17:38:00.300" v="392" actId="14100"/>
          <ac:spMkLst>
            <pc:docMk/>
            <pc:sldMk cId="1820585190" sldId="2147470321"/>
            <ac:spMk id="4" creationId="{D6F9C403-3CDE-045E-B2BD-15A5F30EDEFA}"/>
          </ac:spMkLst>
        </pc:spChg>
      </pc:sldChg>
      <pc:sldChg chg="modSp mod">
        <pc:chgData name="Laubenthal, Heather - FPAC-FSA, IA" userId="e559e7f5-384e-4a75-b411-e7341ad2443e" providerId="ADAL" clId="{A667F740-52F4-4DE3-8D25-147C66FC61A4}" dt="2025-01-23T17:38:15.278" v="394" actId="207"/>
        <pc:sldMkLst>
          <pc:docMk/>
          <pc:sldMk cId="438149237" sldId="2147470387"/>
        </pc:sldMkLst>
        <pc:spChg chg="mod">
          <ac:chgData name="Laubenthal, Heather - FPAC-FSA, IA" userId="e559e7f5-384e-4a75-b411-e7341ad2443e" providerId="ADAL" clId="{A667F740-52F4-4DE3-8D25-147C66FC61A4}" dt="2025-01-23T17:38:15.278" v="394" actId="207"/>
          <ac:spMkLst>
            <pc:docMk/>
            <pc:sldMk cId="438149237" sldId="2147470387"/>
            <ac:spMk id="2" creationId="{849EFE77-5E21-DC9C-B8B0-19C4665C7A1A}"/>
          </ac:spMkLst>
        </pc:spChg>
      </pc:sldChg>
      <pc:sldChg chg="modSp ord">
        <pc:chgData name="Laubenthal, Heather - FPAC-FSA, IA" userId="e559e7f5-384e-4a75-b411-e7341ad2443e" providerId="ADAL" clId="{A667F740-52F4-4DE3-8D25-147C66FC61A4}" dt="2025-01-24T20:32:43.733" v="791" actId="20577"/>
        <pc:sldMkLst>
          <pc:docMk/>
          <pc:sldMk cId="3097136262" sldId="2147470390"/>
        </pc:sldMkLst>
        <pc:graphicFrameChg chg="mod">
          <ac:chgData name="Laubenthal, Heather - FPAC-FSA, IA" userId="e559e7f5-384e-4a75-b411-e7341ad2443e" providerId="ADAL" clId="{A667F740-52F4-4DE3-8D25-147C66FC61A4}" dt="2025-01-24T20:32:43.733" v="791" actId="20577"/>
          <ac:graphicFrameMkLst>
            <pc:docMk/>
            <pc:sldMk cId="3097136262" sldId="2147470390"/>
            <ac:graphicFrameMk id="6" creationId="{9D6B8B19-F78B-4162-4CA6-C4373098AA40}"/>
          </ac:graphicFrameMkLst>
        </pc:graphicFrameChg>
      </pc:sldChg>
      <pc:sldChg chg="ord">
        <pc:chgData name="Laubenthal, Heather - FPAC-FSA, IA" userId="e559e7f5-384e-4a75-b411-e7341ad2443e" providerId="ADAL" clId="{A667F740-52F4-4DE3-8D25-147C66FC61A4}" dt="2025-01-23T15:07:10.073" v="128"/>
        <pc:sldMkLst>
          <pc:docMk/>
          <pc:sldMk cId="1863847089" sldId="2147470391"/>
        </pc:sldMkLst>
      </pc:sldChg>
      <pc:sldChg chg="ord">
        <pc:chgData name="Laubenthal, Heather - FPAC-FSA, IA" userId="e559e7f5-384e-4a75-b411-e7341ad2443e" providerId="ADAL" clId="{A667F740-52F4-4DE3-8D25-147C66FC61A4}" dt="2025-01-23T15:07:04.405" v="126"/>
        <pc:sldMkLst>
          <pc:docMk/>
          <pc:sldMk cId="880008552" sldId="2147470392"/>
        </pc:sldMkLst>
      </pc:sldChg>
      <pc:sldChg chg="new del">
        <pc:chgData name="Laubenthal, Heather - FPAC-FSA, IA" userId="e559e7f5-384e-4a75-b411-e7341ad2443e" providerId="ADAL" clId="{A667F740-52F4-4DE3-8D25-147C66FC61A4}" dt="2025-01-23T17:31:21.452" v="130" actId="2696"/>
        <pc:sldMkLst>
          <pc:docMk/>
          <pc:sldMk cId="3539730776" sldId="2147470393"/>
        </pc:sldMkLst>
      </pc:sldChg>
      <pc:sldChg chg="addSp delSp modSp add mod ord">
        <pc:chgData name="Laubenthal, Heather - FPAC-FSA, IA" userId="e559e7f5-384e-4a75-b411-e7341ad2443e" providerId="ADAL" clId="{A667F740-52F4-4DE3-8D25-147C66FC61A4}" dt="2025-01-23T17:37:33.465" v="386" actId="20577"/>
        <pc:sldMkLst>
          <pc:docMk/>
          <pc:sldMk cId="3975594662" sldId="2147470393"/>
        </pc:sldMkLst>
        <pc:spChg chg="mod">
          <ac:chgData name="Laubenthal, Heather - FPAC-FSA, IA" userId="e559e7f5-384e-4a75-b411-e7341ad2443e" providerId="ADAL" clId="{A667F740-52F4-4DE3-8D25-147C66FC61A4}" dt="2025-01-23T17:37:26.936" v="383" actId="207"/>
          <ac:spMkLst>
            <pc:docMk/>
            <pc:sldMk cId="3975594662" sldId="2147470393"/>
            <ac:spMk id="4" creationId="{A0825B16-E09A-DC13-E98E-A7F77396EB07}"/>
          </ac:spMkLst>
        </pc:spChg>
        <pc:spChg chg="mod">
          <ac:chgData name="Laubenthal, Heather - FPAC-FSA, IA" userId="e559e7f5-384e-4a75-b411-e7341ad2443e" providerId="ADAL" clId="{A667F740-52F4-4DE3-8D25-147C66FC61A4}" dt="2025-01-23T17:37:33.465" v="386" actId="20577"/>
          <ac:spMkLst>
            <pc:docMk/>
            <pc:sldMk cId="3975594662" sldId="2147470393"/>
            <ac:spMk id="5" creationId="{964B1282-1857-FA4A-F14F-4A59E962BAD9}"/>
          </ac:spMkLst>
        </pc:spChg>
        <pc:picChg chg="add mod ord">
          <ac:chgData name="Laubenthal, Heather - FPAC-FSA, IA" userId="e559e7f5-384e-4a75-b411-e7341ad2443e" providerId="ADAL" clId="{A667F740-52F4-4DE3-8D25-147C66FC61A4}" dt="2025-01-23T17:36:12.120" v="374" actId="1036"/>
          <ac:picMkLst>
            <pc:docMk/>
            <pc:sldMk cId="3975594662" sldId="2147470393"/>
            <ac:picMk id="9" creationId="{13984B1E-0F23-DB64-8634-63EE98AB6995}"/>
          </ac:picMkLst>
        </pc:picChg>
      </pc:sldChg>
      <pc:sldChg chg="modSp add">
        <pc:chgData name="Laubenthal, Heather - FPAC-FSA, IA" userId="e559e7f5-384e-4a75-b411-e7341ad2443e" providerId="ADAL" clId="{A667F740-52F4-4DE3-8D25-147C66FC61A4}" dt="2025-01-24T20:36:26.257" v="793"/>
        <pc:sldMkLst>
          <pc:docMk/>
          <pc:sldMk cId="3455738030" sldId="2147470394"/>
        </pc:sldMkLst>
        <pc:graphicFrameChg chg="mod">
          <ac:chgData name="Laubenthal, Heather - FPAC-FSA, IA" userId="e559e7f5-384e-4a75-b411-e7341ad2443e" providerId="ADAL" clId="{A667F740-52F4-4DE3-8D25-147C66FC61A4}" dt="2025-01-24T20:36:26.257" v="793"/>
          <ac:graphicFrameMkLst>
            <pc:docMk/>
            <pc:sldMk cId="3455738030" sldId="2147470394"/>
            <ac:graphicFrameMk id="6" creationId="{EB617D32-CFCC-1020-CE9F-1E7136810A6C}"/>
          </ac:graphicFrameMkLst>
        </pc:graphicFrameChg>
      </pc:sldChg>
      <pc:sldChg chg="addSp delSp modSp new mod ord">
        <pc:chgData name="Laubenthal, Heather - FPAC-FSA, IA" userId="e559e7f5-384e-4a75-b411-e7341ad2443e" providerId="ADAL" clId="{A667F740-52F4-4DE3-8D25-147C66FC61A4}" dt="2025-01-23T18:46:46.852" v="734" actId="14100"/>
        <pc:sldMkLst>
          <pc:docMk/>
          <pc:sldMk cId="2163059083" sldId="2147470395"/>
        </pc:sldMkLst>
        <pc:spChg chg="mod">
          <ac:chgData name="Laubenthal, Heather - FPAC-FSA, IA" userId="e559e7f5-384e-4a75-b411-e7341ad2443e" providerId="ADAL" clId="{A667F740-52F4-4DE3-8D25-147C66FC61A4}" dt="2025-01-23T18:46:46.852" v="734" actId="14100"/>
          <ac:spMkLst>
            <pc:docMk/>
            <pc:sldMk cId="2163059083" sldId="2147470395"/>
            <ac:spMk id="3" creationId="{D1EDAD80-B745-4807-B3D9-A2AFBE701E46}"/>
          </ac:spMkLst>
        </pc:spChg>
        <pc:spChg chg="mod">
          <ac:chgData name="Laubenthal, Heather - FPAC-FSA, IA" userId="e559e7f5-384e-4a75-b411-e7341ad2443e" providerId="ADAL" clId="{A667F740-52F4-4DE3-8D25-147C66FC61A4}" dt="2025-01-23T18:42:20.172" v="698" actId="255"/>
          <ac:spMkLst>
            <pc:docMk/>
            <pc:sldMk cId="2163059083" sldId="2147470395"/>
            <ac:spMk id="4" creationId="{ED45BA65-B601-FA9A-359A-44485B68532B}"/>
          </ac:spMkLst>
        </pc:spChg>
        <pc:picChg chg="add mod ord">
          <ac:chgData name="Laubenthal, Heather - FPAC-FSA, IA" userId="e559e7f5-384e-4a75-b411-e7341ad2443e" providerId="ADAL" clId="{A667F740-52F4-4DE3-8D25-147C66FC61A4}" dt="2025-01-23T18:45:10.179" v="717" actId="1440"/>
          <ac:picMkLst>
            <pc:docMk/>
            <pc:sldMk cId="2163059083" sldId="2147470395"/>
            <ac:picMk id="6" creationId="{5CC4FBA5-B1D4-77EE-92EA-A39154D9110E}"/>
          </ac:picMkLst>
        </pc:picChg>
      </pc:sldChg>
    </pc:docChg>
  </pc:docChgLst>
  <pc:docChgLst>
    <pc:chgData name="Greer, Calvin - FPAC-FSA, TX" userId="S::calvin.greer@usda.gov::f996892d-1ea2-438d-b09a-752826cbb7e1" providerId="AD" clId="Web-{BA9E7C50-8BAB-363E-80D8-E710346AC6A0}"/>
    <pc:docChg chg="modSld">
      <pc:chgData name="Greer, Calvin - FPAC-FSA, TX" userId="S::calvin.greer@usda.gov::f996892d-1ea2-438d-b09a-752826cbb7e1" providerId="AD" clId="Web-{BA9E7C50-8BAB-363E-80D8-E710346AC6A0}" dt="2025-01-30T21:40:05.422" v="7"/>
      <pc:docMkLst>
        <pc:docMk/>
      </pc:docMkLst>
      <pc:sldChg chg="modNotes">
        <pc:chgData name="Greer, Calvin - FPAC-FSA, TX" userId="S::calvin.greer@usda.gov::f996892d-1ea2-438d-b09a-752826cbb7e1" providerId="AD" clId="Web-{BA9E7C50-8BAB-363E-80D8-E710346AC6A0}" dt="2025-01-30T21:38:37.392" v="1"/>
        <pc:sldMkLst>
          <pc:docMk/>
          <pc:sldMk cId="0" sldId="257"/>
        </pc:sldMkLst>
      </pc:sldChg>
      <pc:sldChg chg="modNotes">
        <pc:chgData name="Greer, Calvin - FPAC-FSA, TX" userId="S::calvin.greer@usda.gov::f996892d-1ea2-438d-b09a-752826cbb7e1" providerId="AD" clId="Web-{BA9E7C50-8BAB-363E-80D8-E710346AC6A0}" dt="2025-01-30T21:39:10.532" v="3"/>
        <pc:sldMkLst>
          <pc:docMk/>
          <pc:sldMk cId="581143133" sldId="598"/>
        </pc:sldMkLst>
      </pc:sldChg>
      <pc:sldChg chg="modNotes">
        <pc:chgData name="Greer, Calvin - FPAC-FSA, TX" userId="S::calvin.greer@usda.gov::f996892d-1ea2-438d-b09a-752826cbb7e1" providerId="AD" clId="Web-{BA9E7C50-8BAB-363E-80D8-E710346AC6A0}" dt="2025-01-30T21:40:05.422" v="7"/>
        <pc:sldMkLst>
          <pc:docMk/>
          <pc:sldMk cId="3414712995" sldId="602"/>
        </pc:sldMkLst>
      </pc:sldChg>
      <pc:sldChg chg="modNotes">
        <pc:chgData name="Greer, Calvin - FPAC-FSA, TX" userId="S::calvin.greer@usda.gov::f996892d-1ea2-438d-b09a-752826cbb7e1" providerId="AD" clId="Web-{BA9E7C50-8BAB-363E-80D8-E710346AC6A0}" dt="2025-01-30T21:38:42.782" v="2"/>
        <pc:sldMkLst>
          <pc:docMk/>
          <pc:sldMk cId="2153655027" sldId="2147470381"/>
        </pc:sldMkLst>
      </pc:sldChg>
      <pc:sldChg chg="modNotes">
        <pc:chgData name="Greer, Calvin - FPAC-FSA, TX" userId="S::calvin.greer@usda.gov::f996892d-1ea2-438d-b09a-752826cbb7e1" providerId="AD" clId="Web-{BA9E7C50-8BAB-363E-80D8-E710346AC6A0}" dt="2025-01-30T21:39:51.781" v="5"/>
        <pc:sldMkLst>
          <pc:docMk/>
          <pc:sldMk cId="3037064787" sldId="2147470386"/>
        </pc:sldMkLst>
      </pc:sldChg>
      <pc:sldChg chg="modNotes">
        <pc:chgData name="Greer, Calvin - FPAC-FSA, TX" userId="S::calvin.greer@usda.gov::f996892d-1ea2-438d-b09a-752826cbb7e1" providerId="AD" clId="Web-{BA9E7C50-8BAB-363E-80D8-E710346AC6A0}" dt="2025-01-30T21:39:44.578" v="4"/>
        <pc:sldMkLst>
          <pc:docMk/>
          <pc:sldMk cId="438149237" sldId="2147470387"/>
        </pc:sldMkLst>
      </pc:sldChg>
      <pc:sldChg chg="modNotes">
        <pc:chgData name="Greer, Calvin - FPAC-FSA, TX" userId="S::calvin.greer@usda.gov::f996892d-1ea2-438d-b09a-752826cbb7e1" providerId="AD" clId="Web-{BA9E7C50-8BAB-363E-80D8-E710346AC6A0}" dt="2025-01-30T21:38:32.345" v="0"/>
        <pc:sldMkLst>
          <pc:docMk/>
          <pc:sldMk cId="3533150563" sldId="2147470396"/>
        </pc:sldMkLst>
      </pc:sldChg>
    </pc:docChg>
  </pc:docChgLst>
  <pc:docChgLst>
    <pc:chgData name="Greer, Calvin - FPAC-FSA, TX" userId="S::calvin.greer@usda.gov::f996892d-1ea2-438d-b09a-752826cbb7e1" providerId="AD" clId="Web-{51790755-6B33-B399-71A1-053FDC64562F}"/>
    <pc:docChg chg="addSld modSld">
      <pc:chgData name="Greer, Calvin - FPAC-FSA, TX" userId="S::calvin.greer@usda.gov::f996892d-1ea2-438d-b09a-752826cbb7e1" providerId="AD" clId="Web-{51790755-6B33-B399-71A1-053FDC64562F}" dt="2025-01-21T20:33:54.724" v="26" actId="20577"/>
      <pc:docMkLst>
        <pc:docMk/>
      </pc:docMkLst>
      <pc:sldChg chg="addSp delSp modSp new">
        <pc:chgData name="Greer, Calvin - FPAC-FSA, TX" userId="S::calvin.greer@usda.gov::f996892d-1ea2-438d-b09a-752826cbb7e1" providerId="AD" clId="Web-{51790755-6B33-B399-71A1-053FDC64562F}" dt="2025-01-21T20:33:54.724" v="26" actId="20577"/>
        <pc:sldMkLst>
          <pc:docMk/>
          <pc:sldMk cId="3097136262" sldId="2147470390"/>
        </pc:sldMkLst>
        <pc:picChg chg="add mod ord">
          <ac:chgData name="Greer, Calvin - FPAC-FSA, TX" userId="S::calvin.greer@usda.gov::f996892d-1ea2-438d-b09a-752826cbb7e1" providerId="AD" clId="Web-{51790755-6B33-B399-71A1-053FDC64562F}" dt="2025-01-21T20:32:39.160" v="17" actId="14100"/>
          <ac:picMkLst>
            <pc:docMk/>
            <pc:sldMk cId="3097136262" sldId="2147470390"/>
            <ac:picMk id="10" creationId="{4DE1C4E5-E05C-4FCF-3D07-A6103B4FAAA1}"/>
          </ac:picMkLst>
        </pc:picChg>
      </pc:sldChg>
    </pc:docChg>
  </pc:docChgLst>
  <pc:docChgLst>
    <pc:chgData name="Greer, Calvin - FPAC-FSA, TX" userId="S::calvin.greer@usda.gov::f996892d-1ea2-438d-b09a-752826cbb7e1" providerId="AD" clId="Web-{36A25795-82F2-4F15-A0C7-06C694D208EF}"/>
    <pc:docChg chg="addSld modSld">
      <pc:chgData name="Greer, Calvin - FPAC-FSA, TX" userId="S::calvin.greer@usda.gov::f996892d-1ea2-438d-b09a-752826cbb7e1" providerId="AD" clId="Web-{36A25795-82F2-4F15-A0C7-06C694D208EF}" dt="2025-01-21T22:56:38.189" v="20"/>
      <pc:docMkLst>
        <pc:docMk/>
      </pc:docMkLst>
      <pc:sldChg chg="addSp delSp modSp new mod setBg">
        <pc:chgData name="Greer, Calvin - FPAC-FSA, TX" userId="S::calvin.greer@usda.gov::f996892d-1ea2-438d-b09a-752826cbb7e1" providerId="AD" clId="Web-{36A25795-82F2-4F15-A0C7-06C694D208EF}" dt="2025-01-21T22:56:38.189" v="20"/>
        <pc:sldMkLst>
          <pc:docMk/>
          <pc:sldMk cId="880008552" sldId="2147470392"/>
        </pc:sldMkLst>
        <pc:spChg chg="mod">
          <ac:chgData name="Greer, Calvin - FPAC-FSA, TX" userId="S::calvin.greer@usda.gov::f996892d-1ea2-438d-b09a-752826cbb7e1" providerId="AD" clId="Web-{36A25795-82F2-4F15-A0C7-06C694D208EF}" dt="2025-01-21T22:56:38.189" v="20"/>
          <ac:spMkLst>
            <pc:docMk/>
            <pc:sldMk cId="880008552" sldId="2147470392"/>
            <ac:spMk id="2" creationId="{B4BB14EE-8CFB-5920-887B-665662C12A70}"/>
          </ac:spMkLst>
        </pc:spChg>
        <pc:picChg chg="add mod ord">
          <ac:chgData name="Greer, Calvin - FPAC-FSA, TX" userId="S::calvin.greer@usda.gov::f996892d-1ea2-438d-b09a-752826cbb7e1" providerId="AD" clId="Web-{36A25795-82F2-4F15-A0C7-06C694D208EF}" dt="2025-01-21T22:56:38.189" v="20"/>
          <ac:picMkLst>
            <pc:docMk/>
            <pc:sldMk cId="880008552" sldId="2147470392"/>
            <ac:picMk id="5" creationId="{50A410F3-EF2E-EE31-9DC5-D59E2193D2CE}"/>
          </ac:picMkLst>
        </pc:picChg>
        <pc:picChg chg="add mod">
          <ac:chgData name="Greer, Calvin - FPAC-FSA, TX" userId="S::calvin.greer@usda.gov::f996892d-1ea2-438d-b09a-752826cbb7e1" providerId="AD" clId="Web-{36A25795-82F2-4F15-A0C7-06C694D208EF}" dt="2025-01-21T22:56:38.189" v="20"/>
          <ac:picMkLst>
            <pc:docMk/>
            <pc:sldMk cId="880008552" sldId="2147470392"/>
            <ac:picMk id="6" creationId="{149CF3C7-36CD-36BC-9187-BA97D5013AE2}"/>
          </ac:picMkLst>
        </pc:picChg>
      </pc:sldChg>
    </pc:docChg>
  </pc:docChgLst>
  <pc:docChgLst>
    <pc:chgData name="Greer, Calvin - FPAC-FSA, TX" userId="S::calvin.greer@usda.gov::f996892d-1ea2-438d-b09a-752826cbb7e1" providerId="AD" clId="Web-{588F53A4-6FBB-955F-8C12-65721979CF5B}"/>
    <pc:docChg chg="modSld">
      <pc:chgData name="Greer, Calvin - FPAC-FSA, TX" userId="S::calvin.greer@usda.gov::f996892d-1ea2-438d-b09a-752826cbb7e1" providerId="AD" clId="Web-{588F53A4-6FBB-955F-8C12-65721979CF5B}" dt="2025-01-28T00:40:46.606" v="17" actId="20577"/>
      <pc:docMkLst>
        <pc:docMk/>
      </pc:docMkLst>
      <pc:sldChg chg="modSp">
        <pc:chgData name="Greer, Calvin - FPAC-FSA, TX" userId="S::calvin.greer@usda.gov::f996892d-1ea2-438d-b09a-752826cbb7e1" providerId="AD" clId="Web-{588F53A4-6FBB-955F-8C12-65721979CF5B}" dt="2025-01-28T00:40:46.606" v="17" actId="20577"/>
        <pc:sldMkLst>
          <pc:docMk/>
          <pc:sldMk cId="2153655027" sldId="2147470381"/>
        </pc:sldMkLst>
        <pc:spChg chg="mod">
          <ac:chgData name="Greer, Calvin - FPAC-FSA, TX" userId="S::calvin.greer@usda.gov::f996892d-1ea2-438d-b09a-752826cbb7e1" providerId="AD" clId="Web-{588F53A4-6FBB-955F-8C12-65721979CF5B}" dt="2025-01-28T00:39:21.604" v="1" actId="20577"/>
          <ac:spMkLst>
            <pc:docMk/>
            <pc:sldMk cId="2153655027" sldId="2147470381"/>
            <ac:spMk id="4" creationId="{FDC01387-7BAB-4BE6-875C-9B623704B279}"/>
          </ac:spMkLst>
        </pc:spChg>
        <pc:graphicFrameChg chg="modGraphic">
          <ac:chgData name="Greer, Calvin - FPAC-FSA, TX" userId="S::calvin.greer@usda.gov::f996892d-1ea2-438d-b09a-752826cbb7e1" providerId="AD" clId="Web-{588F53A4-6FBB-955F-8C12-65721979CF5B}" dt="2025-01-28T00:40:46.606" v="17" actId="20577"/>
          <ac:graphicFrameMkLst>
            <pc:docMk/>
            <pc:sldMk cId="2153655027" sldId="2147470381"/>
            <ac:graphicFrameMk id="7" creationId="{2E76EF72-2A84-E6F7-9BCF-99C7B63CBA4F}"/>
          </ac:graphicFrameMkLst>
        </pc:graphicFrameChg>
      </pc:sldChg>
    </pc:docChg>
  </pc:docChgLst>
  <pc:docChgLst>
    <pc:chgData name="Greer, Calvin - FPAC-FSA, TX" userId="S::calvin.greer@usda.gov::f996892d-1ea2-438d-b09a-752826cbb7e1" providerId="AD" clId="Web-{0AA7498D-9472-B8D3-DEEF-049562B872BF}"/>
    <pc:docChg chg="modSld">
      <pc:chgData name="Greer, Calvin - FPAC-FSA, TX" userId="S::calvin.greer@usda.gov::f996892d-1ea2-438d-b09a-752826cbb7e1" providerId="AD" clId="Web-{0AA7498D-9472-B8D3-DEEF-049562B872BF}" dt="2025-01-27T15:15:21.209" v="6" actId="20577"/>
      <pc:docMkLst>
        <pc:docMk/>
      </pc:docMkLst>
      <pc:sldChg chg="modSp">
        <pc:chgData name="Greer, Calvin - FPAC-FSA, TX" userId="S::calvin.greer@usda.gov::f996892d-1ea2-438d-b09a-752826cbb7e1" providerId="AD" clId="Web-{0AA7498D-9472-B8D3-DEEF-049562B872BF}" dt="2025-01-27T15:14:23.631" v="0" actId="1076"/>
        <pc:sldMkLst>
          <pc:docMk/>
          <pc:sldMk cId="1910579255" sldId="2147470317"/>
        </pc:sldMkLst>
        <pc:spChg chg="mod">
          <ac:chgData name="Greer, Calvin - FPAC-FSA, TX" userId="S::calvin.greer@usda.gov::f996892d-1ea2-438d-b09a-752826cbb7e1" providerId="AD" clId="Web-{0AA7498D-9472-B8D3-DEEF-049562B872BF}" dt="2025-01-27T15:14:23.631" v="0" actId="1076"/>
          <ac:spMkLst>
            <pc:docMk/>
            <pc:sldMk cId="1910579255" sldId="2147470317"/>
            <ac:spMk id="5" creationId="{F41F29B5-1052-6BCF-5AFB-5977EB2BD08A}"/>
          </ac:spMkLst>
        </pc:spChg>
      </pc:sldChg>
      <pc:sldChg chg="modSp">
        <pc:chgData name="Greer, Calvin - FPAC-FSA, TX" userId="S::calvin.greer@usda.gov::f996892d-1ea2-438d-b09a-752826cbb7e1" providerId="AD" clId="Web-{0AA7498D-9472-B8D3-DEEF-049562B872BF}" dt="2025-01-27T15:15:00.521" v="3" actId="20577"/>
        <pc:sldMkLst>
          <pc:docMk/>
          <pc:sldMk cId="3074975274" sldId="2147470318"/>
        </pc:sldMkLst>
        <pc:spChg chg="mod">
          <ac:chgData name="Greer, Calvin - FPAC-FSA, TX" userId="S::calvin.greer@usda.gov::f996892d-1ea2-438d-b09a-752826cbb7e1" providerId="AD" clId="Web-{0AA7498D-9472-B8D3-DEEF-049562B872BF}" dt="2025-01-27T15:15:00.521" v="3" actId="20577"/>
          <ac:spMkLst>
            <pc:docMk/>
            <pc:sldMk cId="3074975274" sldId="2147470318"/>
            <ac:spMk id="5" creationId="{78FDD750-2F2A-0D33-05CE-9D2511FB4714}"/>
          </ac:spMkLst>
        </pc:spChg>
      </pc:sldChg>
      <pc:sldChg chg="modSp">
        <pc:chgData name="Greer, Calvin - FPAC-FSA, TX" userId="S::calvin.greer@usda.gov::f996892d-1ea2-438d-b09a-752826cbb7e1" providerId="AD" clId="Web-{0AA7498D-9472-B8D3-DEEF-049562B872BF}" dt="2025-01-27T15:15:21.209" v="6" actId="20577"/>
        <pc:sldMkLst>
          <pc:docMk/>
          <pc:sldMk cId="1820585190" sldId="2147470321"/>
        </pc:sldMkLst>
        <pc:spChg chg="mod">
          <ac:chgData name="Greer, Calvin - FPAC-FSA, TX" userId="S::calvin.greer@usda.gov::f996892d-1ea2-438d-b09a-752826cbb7e1" providerId="AD" clId="Web-{0AA7498D-9472-B8D3-DEEF-049562B872BF}" dt="2025-01-27T15:15:21.209" v="6" actId="20577"/>
          <ac:spMkLst>
            <pc:docMk/>
            <pc:sldMk cId="1820585190" sldId="2147470321"/>
            <ac:spMk id="5" creationId="{ABDCFCE4-4BAE-8D56-D75E-087A6BDB7241}"/>
          </ac:spMkLst>
        </pc:spChg>
      </pc:sldChg>
    </pc:docChg>
  </pc:docChgLst>
  <pc:docChgLst>
    <pc:chgData name="Greer, Calvin - FPAC-FSA, TX" userId="S::calvin.greer@usda.gov::f996892d-1ea2-438d-b09a-752826cbb7e1" providerId="AD" clId="Web-{A7C93FCA-FF04-B60F-AFF2-8D8025164659}"/>
    <pc:docChg chg="modSld">
      <pc:chgData name="Greer, Calvin - FPAC-FSA, TX" userId="S::calvin.greer@usda.gov::f996892d-1ea2-438d-b09a-752826cbb7e1" providerId="AD" clId="Web-{A7C93FCA-FF04-B60F-AFF2-8D8025164659}" dt="2025-01-23T18:22:36.613" v="15" actId="14100"/>
      <pc:docMkLst>
        <pc:docMk/>
      </pc:docMkLst>
      <pc:sldChg chg="modSp">
        <pc:chgData name="Greer, Calvin - FPAC-FSA, TX" userId="S::calvin.greer@usda.gov::f996892d-1ea2-438d-b09a-752826cbb7e1" providerId="AD" clId="Web-{A7C93FCA-FF04-B60F-AFF2-8D8025164659}" dt="2025-01-23T18:22:36.613" v="15" actId="14100"/>
        <pc:sldMkLst>
          <pc:docMk/>
          <pc:sldMk cId="1910579255" sldId="2147470317"/>
        </pc:sldMkLst>
        <pc:picChg chg="mod">
          <ac:chgData name="Greer, Calvin - FPAC-FSA, TX" userId="S::calvin.greer@usda.gov::f996892d-1ea2-438d-b09a-752826cbb7e1" providerId="AD" clId="Web-{A7C93FCA-FF04-B60F-AFF2-8D8025164659}" dt="2025-01-23T18:22:36.613" v="15" actId="14100"/>
          <ac:picMkLst>
            <pc:docMk/>
            <pc:sldMk cId="1910579255" sldId="2147470317"/>
            <ac:picMk id="7" creationId="{348029C8-FF6C-0454-C42B-5CC64FC5FA3F}"/>
          </ac:picMkLst>
        </pc:picChg>
      </pc:sldChg>
      <pc:sldChg chg="modSp">
        <pc:chgData name="Greer, Calvin - FPAC-FSA, TX" userId="S::calvin.greer@usda.gov::f996892d-1ea2-438d-b09a-752826cbb7e1" providerId="AD" clId="Web-{A7C93FCA-FF04-B60F-AFF2-8D8025164659}" dt="2025-01-23T18:22:23.332" v="13" actId="14100"/>
        <pc:sldMkLst>
          <pc:docMk/>
          <pc:sldMk cId="3074975274" sldId="2147470318"/>
        </pc:sldMkLst>
        <pc:spChg chg="mod">
          <ac:chgData name="Greer, Calvin - FPAC-FSA, TX" userId="S::calvin.greer@usda.gov::f996892d-1ea2-438d-b09a-752826cbb7e1" providerId="AD" clId="Web-{A7C93FCA-FF04-B60F-AFF2-8D8025164659}" dt="2025-01-23T18:22:10.504" v="7" actId="1076"/>
          <ac:spMkLst>
            <pc:docMk/>
            <pc:sldMk cId="3074975274" sldId="2147470318"/>
            <ac:spMk id="5" creationId="{78FDD750-2F2A-0D33-05CE-9D2511FB4714}"/>
          </ac:spMkLst>
        </pc:spChg>
        <pc:picChg chg="mod">
          <ac:chgData name="Greer, Calvin - FPAC-FSA, TX" userId="S::calvin.greer@usda.gov::f996892d-1ea2-438d-b09a-752826cbb7e1" providerId="AD" clId="Web-{A7C93FCA-FF04-B60F-AFF2-8D8025164659}" dt="2025-01-23T18:22:23.332" v="13" actId="14100"/>
          <ac:picMkLst>
            <pc:docMk/>
            <pc:sldMk cId="3074975274" sldId="2147470318"/>
            <ac:picMk id="7" creationId="{FC1F1BA6-2D88-346B-0DF8-102E1C22A680}"/>
          </ac:picMkLst>
        </pc:picChg>
      </pc:sldChg>
      <pc:sldChg chg="modSp">
        <pc:chgData name="Greer, Calvin - FPAC-FSA, TX" userId="S::calvin.greer@usda.gov::f996892d-1ea2-438d-b09a-752826cbb7e1" providerId="AD" clId="Web-{A7C93FCA-FF04-B60F-AFF2-8D8025164659}" dt="2025-01-23T18:22:00.879" v="6" actId="14100"/>
        <pc:sldMkLst>
          <pc:docMk/>
          <pc:sldMk cId="1820585190" sldId="2147470321"/>
        </pc:sldMkLst>
      </pc:sldChg>
      <pc:sldChg chg="modSp">
        <pc:chgData name="Greer, Calvin - FPAC-FSA, TX" userId="S::calvin.greer@usda.gov::f996892d-1ea2-438d-b09a-752826cbb7e1" providerId="AD" clId="Web-{A7C93FCA-FF04-B60F-AFF2-8D8025164659}" dt="2025-01-23T17:52:45.711" v="3" actId="20577"/>
        <pc:sldMkLst>
          <pc:docMk/>
          <pc:sldMk cId="3097136262" sldId="2147470390"/>
        </pc:sldMkLst>
        <pc:graphicFrameChg chg="modGraphic">
          <ac:chgData name="Greer, Calvin - FPAC-FSA, TX" userId="S::calvin.greer@usda.gov::f996892d-1ea2-438d-b09a-752826cbb7e1" providerId="AD" clId="Web-{A7C93FCA-FF04-B60F-AFF2-8D8025164659}" dt="2025-01-23T17:52:45.711" v="3" actId="20577"/>
          <ac:graphicFrameMkLst>
            <pc:docMk/>
            <pc:sldMk cId="3097136262" sldId="2147470390"/>
            <ac:graphicFrameMk id="6" creationId="{9D6B8B19-F78B-4162-4CA6-C4373098AA40}"/>
          </ac:graphicFrameMkLst>
        </pc:graphicFrameChg>
      </pc:sldChg>
    </pc:docChg>
  </pc:docChgLst>
  <pc:docChgLst>
    <pc:chgData name="Greer, Calvin - FPAC-FSA, TX" userId="f996892d-1ea2-438d-b09a-752826cbb7e1" providerId="ADAL" clId="{01098A79-70AA-4728-B0CA-F92FE2673D00}"/>
    <pc:docChg chg="undo custSel addSld modSld sldOrd">
      <pc:chgData name="Greer, Calvin - FPAC-FSA, TX" userId="f996892d-1ea2-438d-b09a-752826cbb7e1" providerId="ADAL" clId="{01098A79-70AA-4728-B0CA-F92FE2673D00}" dt="2025-01-27T20:41:50.847" v="471" actId="478"/>
      <pc:docMkLst>
        <pc:docMk/>
      </pc:docMkLst>
      <pc:sldChg chg="modNotesTx">
        <pc:chgData name="Greer, Calvin - FPAC-FSA, TX" userId="f996892d-1ea2-438d-b09a-752826cbb7e1" providerId="ADAL" clId="{01098A79-70AA-4728-B0CA-F92FE2673D00}" dt="2025-01-27T14:58:12.269" v="340"/>
        <pc:sldMkLst>
          <pc:docMk/>
          <pc:sldMk cId="0" sldId="257"/>
        </pc:sldMkLst>
      </pc:sldChg>
      <pc:sldChg chg="delSp mod">
        <pc:chgData name="Greer, Calvin - FPAC-FSA, TX" userId="f996892d-1ea2-438d-b09a-752826cbb7e1" providerId="ADAL" clId="{01098A79-70AA-4728-B0CA-F92FE2673D00}" dt="2025-01-27T16:24:32.313" v="431" actId="478"/>
        <pc:sldMkLst>
          <pc:docMk/>
          <pc:sldMk cId="581143133" sldId="598"/>
        </pc:sldMkLst>
        <pc:spChg chg="del">
          <ac:chgData name="Greer, Calvin - FPAC-FSA, TX" userId="f996892d-1ea2-438d-b09a-752826cbb7e1" providerId="ADAL" clId="{01098A79-70AA-4728-B0CA-F92FE2673D00}" dt="2025-01-27T16:24:32.313" v="431" actId="478"/>
          <ac:spMkLst>
            <pc:docMk/>
            <pc:sldMk cId="581143133" sldId="598"/>
            <ac:spMk id="4" creationId="{42D8FA83-7428-795A-2808-F960DBBFBD81}"/>
          </ac:spMkLst>
        </pc:spChg>
      </pc:sldChg>
      <pc:sldChg chg="delSp modSp mod modNotesTx">
        <pc:chgData name="Greer, Calvin - FPAC-FSA, TX" userId="f996892d-1ea2-438d-b09a-752826cbb7e1" providerId="ADAL" clId="{01098A79-70AA-4728-B0CA-F92FE2673D00}" dt="2025-01-27T17:36:22.093" v="459"/>
        <pc:sldMkLst>
          <pc:docMk/>
          <pc:sldMk cId="3414712995" sldId="602"/>
        </pc:sldMkLst>
        <pc:spChg chg="del">
          <ac:chgData name="Greer, Calvin - FPAC-FSA, TX" userId="f996892d-1ea2-438d-b09a-752826cbb7e1" providerId="ADAL" clId="{01098A79-70AA-4728-B0CA-F92FE2673D00}" dt="2025-01-27T16:04:12.475" v="411" actId="478"/>
          <ac:spMkLst>
            <pc:docMk/>
            <pc:sldMk cId="3414712995" sldId="602"/>
            <ac:spMk id="4" creationId="{58D5A0CB-31EC-B510-05C6-2D1059CEBE4C}"/>
          </ac:spMkLst>
        </pc:spChg>
        <pc:graphicFrameChg chg="mod">
          <ac:chgData name="Greer, Calvin - FPAC-FSA, TX" userId="f996892d-1ea2-438d-b09a-752826cbb7e1" providerId="ADAL" clId="{01098A79-70AA-4728-B0CA-F92FE2673D00}" dt="2025-01-27T17:34:04.856" v="457" actId="20577"/>
          <ac:graphicFrameMkLst>
            <pc:docMk/>
            <pc:sldMk cId="3414712995" sldId="602"/>
            <ac:graphicFrameMk id="6" creationId="{78EA8D73-12CD-08BA-8FC8-7B84343BA650}"/>
          </ac:graphicFrameMkLst>
        </pc:graphicFrameChg>
      </pc:sldChg>
      <pc:sldChg chg="delSp modSp mod">
        <pc:chgData name="Greer, Calvin - FPAC-FSA, TX" userId="f996892d-1ea2-438d-b09a-752826cbb7e1" providerId="ADAL" clId="{01098A79-70AA-4728-B0CA-F92FE2673D00}" dt="2025-01-27T16:19:59.345" v="424" actId="478"/>
        <pc:sldMkLst>
          <pc:docMk/>
          <pc:sldMk cId="823059515" sldId="2147470316"/>
        </pc:sldMkLst>
        <pc:spChg chg="del mod">
          <ac:chgData name="Greer, Calvin - FPAC-FSA, TX" userId="f996892d-1ea2-438d-b09a-752826cbb7e1" providerId="ADAL" clId="{01098A79-70AA-4728-B0CA-F92FE2673D00}" dt="2025-01-27T16:19:59.345" v="424" actId="478"/>
          <ac:spMkLst>
            <pc:docMk/>
            <pc:sldMk cId="823059515" sldId="2147470316"/>
            <ac:spMk id="3" creationId="{5C26E67D-961F-B0F2-4DD8-2293B5F7B23E}"/>
          </ac:spMkLst>
        </pc:spChg>
      </pc:sldChg>
      <pc:sldChg chg="delSp modSp mod">
        <pc:chgData name="Greer, Calvin - FPAC-FSA, TX" userId="f996892d-1ea2-438d-b09a-752826cbb7e1" providerId="ADAL" clId="{01098A79-70AA-4728-B0CA-F92FE2673D00}" dt="2025-01-27T16:20:05.675" v="425" actId="478"/>
        <pc:sldMkLst>
          <pc:docMk/>
          <pc:sldMk cId="1910579255" sldId="2147470317"/>
        </pc:sldMkLst>
        <pc:spChg chg="del">
          <ac:chgData name="Greer, Calvin - FPAC-FSA, TX" userId="f996892d-1ea2-438d-b09a-752826cbb7e1" providerId="ADAL" clId="{01098A79-70AA-4728-B0CA-F92FE2673D00}" dt="2025-01-27T16:20:05.675" v="425" actId="478"/>
          <ac:spMkLst>
            <pc:docMk/>
            <pc:sldMk cId="1910579255" sldId="2147470317"/>
            <ac:spMk id="3" creationId="{2458BAB0-B129-F0D4-EF87-E49C8AACEC99}"/>
          </ac:spMkLst>
        </pc:spChg>
        <pc:spChg chg="mod">
          <ac:chgData name="Greer, Calvin - FPAC-FSA, TX" userId="f996892d-1ea2-438d-b09a-752826cbb7e1" providerId="ADAL" clId="{01098A79-70AA-4728-B0CA-F92FE2673D00}" dt="2025-01-27T15:16:06.435" v="343" actId="2711"/>
          <ac:spMkLst>
            <pc:docMk/>
            <pc:sldMk cId="1910579255" sldId="2147470317"/>
            <ac:spMk id="5" creationId="{F41F29B5-1052-6BCF-5AFB-5977EB2BD08A}"/>
          </ac:spMkLst>
        </pc:spChg>
      </pc:sldChg>
      <pc:sldChg chg="delSp modSp mod">
        <pc:chgData name="Greer, Calvin - FPAC-FSA, TX" userId="f996892d-1ea2-438d-b09a-752826cbb7e1" providerId="ADAL" clId="{01098A79-70AA-4728-B0CA-F92FE2673D00}" dt="2025-01-27T20:08:57.995" v="465" actId="12"/>
        <pc:sldMkLst>
          <pc:docMk/>
          <pc:sldMk cId="3074975274" sldId="2147470318"/>
        </pc:sldMkLst>
        <pc:spChg chg="del">
          <ac:chgData name="Greer, Calvin - FPAC-FSA, TX" userId="f996892d-1ea2-438d-b09a-752826cbb7e1" providerId="ADAL" clId="{01098A79-70AA-4728-B0CA-F92FE2673D00}" dt="2025-01-27T16:20:11.339" v="426" actId="478"/>
          <ac:spMkLst>
            <pc:docMk/>
            <pc:sldMk cId="3074975274" sldId="2147470318"/>
            <ac:spMk id="3" creationId="{E4B98FC4-6804-1C6B-E507-A624C515AE97}"/>
          </ac:spMkLst>
        </pc:spChg>
        <pc:spChg chg="mod">
          <ac:chgData name="Greer, Calvin - FPAC-FSA, TX" userId="f996892d-1ea2-438d-b09a-752826cbb7e1" providerId="ADAL" clId="{01098A79-70AA-4728-B0CA-F92FE2673D00}" dt="2025-01-27T20:08:57.995" v="465" actId="12"/>
          <ac:spMkLst>
            <pc:docMk/>
            <pc:sldMk cId="3074975274" sldId="2147470318"/>
            <ac:spMk id="5" creationId="{78FDD750-2F2A-0D33-05CE-9D2511FB4714}"/>
          </ac:spMkLst>
        </pc:spChg>
      </pc:sldChg>
      <pc:sldChg chg="addSp delSp modSp mod">
        <pc:chgData name="Greer, Calvin - FPAC-FSA, TX" userId="f996892d-1ea2-438d-b09a-752826cbb7e1" providerId="ADAL" clId="{01098A79-70AA-4728-B0CA-F92FE2673D00}" dt="2025-01-27T16:20:16.822" v="427" actId="478"/>
        <pc:sldMkLst>
          <pc:docMk/>
          <pc:sldMk cId="1820585190" sldId="2147470321"/>
        </pc:sldMkLst>
        <pc:spChg chg="del">
          <ac:chgData name="Greer, Calvin - FPAC-FSA, TX" userId="f996892d-1ea2-438d-b09a-752826cbb7e1" providerId="ADAL" clId="{01098A79-70AA-4728-B0CA-F92FE2673D00}" dt="2025-01-27T15:23:05.519" v="366" actId="931"/>
          <ac:spMkLst>
            <pc:docMk/>
            <pc:sldMk cId="1820585190" sldId="2147470321"/>
            <ac:spMk id="2" creationId="{778983B8-8514-3261-538D-CDF779331F69}"/>
          </ac:spMkLst>
        </pc:spChg>
        <pc:spChg chg="del">
          <ac:chgData name="Greer, Calvin - FPAC-FSA, TX" userId="f996892d-1ea2-438d-b09a-752826cbb7e1" providerId="ADAL" clId="{01098A79-70AA-4728-B0CA-F92FE2673D00}" dt="2025-01-27T16:20:16.822" v="427" actId="478"/>
          <ac:spMkLst>
            <pc:docMk/>
            <pc:sldMk cId="1820585190" sldId="2147470321"/>
            <ac:spMk id="3" creationId="{974D88D4-0B0A-7078-F605-4E4207DAB36F}"/>
          </ac:spMkLst>
        </pc:spChg>
        <pc:spChg chg="mod">
          <ac:chgData name="Greer, Calvin - FPAC-FSA, TX" userId="f996892d-1ea2-438d-b09a-752826cbb7e1" providerId="ADAL" clId="{01098A79-70AA-4728-B0CA-F92FE2673D00}" dt="2025-01-27T15:19:35.780" v="363" actId="255"/>
          <ac:spMkLst>
            <pc:docMk/>
            <pc:sldMk cId="1820585190" sldId="2147470321"/>
            <ac:spMk id="5" creationId="{ABDCFCE4-4BAE-8D56-D75E-087A6BDB7241}"/>
          </ac:spMkLst>
        </pc:spChg>
        <pc:spChg chg="add del mod">
          <ac:chgData name="Greer, Calvin - FPAC-FSA, TX" userId="f996892d-1ea2-438d-b09a-752826cbb7e1" providerId="ADAL" clId="{01098A79-70AA-4728-B0CA-F92FE2673D00}" dt="2025-01-27T15:24:43.651" v="370" actId="931"/>
          <ac:spMkLst>
            <pc:docMk/>
            <pc:sldMk cId="1820585190" sldId="2147470321"/>
            <ac:spMk id="10" creationId="{8C7D49B5-1C42-7CF5-6D59-84B1BDE6E48D}"/>
          </ac:spMkLst>
        </pc:spChg>
        <pc:picChg chg="add del mod">
          <ac:chgData name="Greer, Calvin - FPAC-FSA, TX" userId="f996892d-1ea2-438d-b09a-752826cbb7e1" providerId="ADAL" clId="{01098A79-70AA-4728-B0CA-F92FE2673D00}" dt="2025-01-27T15:24:11.739" v="369" actId="478"/>
          <ac:picMkLst>
            <pc:docMk/>
            <pc:sldMk cId="1820585190" sldId="2147470321"/>
            <ac:picMk id="7" creationId="{4AC950DE-044D-8255-E9A7-79E07C889499}"/>
          </ac:picMkLst>
        </pc:picChg>
        <pc:picChg chg="add del mod">
          <ac:chgData name="Greer, Calvin - FPAC-FSA, TX" userId="f996892d-1ea2-438d-b09a-752826cbb7e1" providerId="ADAL" clId="{01098A79-70AA-4728-B0CA-F92FE2673D00}" dt="2025-01-27T15:24:09.801" v="368" actId="478"/>
          <ac:picMkLst>
            <pc:docMk/>
            <pc:sldMk cId="1820585190" sldId="2147470321"/>
            <ac:picMk id="9" creationId="{11ACD6B0-0EC9-8A02-B68C-94EDFA129471}"/>
          </ac:picMkLst>
        </pc:picChg>
        <pc:picChg chg="add mod">
          <ac:chgData name="Greer, Calvin - FPAC-FSA, TX" userId="f996892d-1ea2-438d-b09a-752826cbb7e1" providerId="ADAL" clId="{01098A79-70AA-4728-B0CA-F92FE2673D00}" dt="2025-01-27T15:24:53.938" v="372" actId="14100"/>
          <ac:picMkLst>
            <pc:docMk/>
            <pc:sldMk cId="1820585190" sldId="2147470321"/>
            <ac:picMk id="12" creationId="{59D16852-89EC-E296-5209-4D21E16727F5}"/>
          </ac:picMkLst>
        </pc:picChg>
      </pc:sldChg>
      <pc:sldChg chg="delSp modSp mod modNotesTx">
        <pc:chgData name="Greer, Calvin - FPAC-FSA, TX" userId="f996892d-1ea2-438d-b09a-752826cbb7e1" providerId="ADAL" clId="{01098A79-70AA-4728-B0CA-F92FE2673D00}" dt="2025-01-27T16:38:15.657" v="440" actId="20577"/>
        <pc:sldMkLst>
          <pc:docMk/>
          <pc:sldMk cId="2153655027" sldId="2147470381"/>
        </pc:sldMkLst>
        <pc:spChg chg="del mod">
          <ac:chgData name="Greer, Calvin - FPAC-FSA, TX" userId="f996892d-1ea2-438d-b09a-752826cbb7e1" providerId="ADAL" clId="{01098A79-70AA-4728-B0CA-F92FE2673D00}" dt="2025-01-27T16:12:29.992" v="416" actId="478"/>
          <ac:spMkLst>
            <pc:docMk/>
            <pc:sldMk cId="2153655027" sldId="2147470381"/>
            <ac:spMk id="2" creationId="{8DA95023-8724-A063-84D3-EC22AA44ABF2}"/>
          </ac:spMkLst>
        </pc:spChg>
        <pc:spChg chg="del">
          <ac:chgData name="Greer, Calvin - FPAC-FSA, TX" userId="f996892d-1ea2-438d-b09a-752826cbb7e1" providerId="ADAL" clId="{01098A79-70AA-4728-B0CA-F92FE2673D00}" dt="2025-01-27T16:03:33.237" v="409" actId="478"/>
          <ac:spMkLst>
            <pc:docMk/>
            <pc:sldMk cId="2153655027" sldId="2147470381"/>
            <ac:spMk id="3" creationId="{6D466881-DE07-DDCD-6413-431E4E6E595B}"/>
          </ac:spMkLst>
        </pc:spChg>
        <pc:graphicFrameChg chg="mod">
          <ac:chgData name="Greer, Calvin - FPAC-FSA, TX" userId="f996892d-1ea2-438d-b09a-752826cbb7e1" providerId="ADAL" clId="{01098A79-70AA-4728-B0CA-F92FE2673D00}" dt="2025-01-27T16:38:15.657" v="440" actId="20577"/>
          <ac:graphicFrameMkLst>
            <pc:docMk/>
            <pc:sldMk cId="2153655027" sldId="2147470381"/>
            <ac:graphicFrameMk id="7" creationId="{2E76EF72-2A84-E6F7-9BCF-99C7B63CBA4F}"/>
          </ac:graphicFrameMkLst>
        </pc:graphicFrameChg>
      </pc:sldChg>
      <pc:sldChg chg="delSp modSp mod">
        <pc:chgData name="Greer, Calvin - FPAC-FSA, TX" userId="f996892d-1ea2-438d-b09a-752826cbb7e1" providerId="ADAL" clId="{01098A79-70AA-4728-B0CA-F92FE2673D00}" dt="2025-01-27T16:23:46.012" v="430" actId="478"/>
        <pc:sldMkLst>
          <pc:docMk/>
          <pc:sldMk cId="3037064787" sldId="2147470386"/>
        </pc:sldMkLst>
        <pc:spChg chg="del mod">
          <ac:chgData name="Greer, Calvin - FPAC-FSA, TX" userId="f996892d-1ea2-438d-b09a-752826cbb7e1" providerId="ADAL" clId="{01098A79-70AA-4728-B0CA-F92FE2673D00}" dt="2025-01-27T16:23:46.012" v="430" actId="478"/>
          <ac:spMkLst>
            <pc:docMk/>
            <pc:sldMk cId="3037064787" sldId="2147470386"/>
            <ac:spMk id="4" creationId="{EABFCB11-62A5-0FD7-62E7-8FB5826F72F8}"/>
          </ac:spMkLst>
        </pc:spChg>
        <pc:graphicFrameChg chg="mod">
          <ac:chgData name="Greer, Calvin - FPAC-FSA, TX" userId="f996892d-1ea2-438d-b09a-752826cbb7e1" providerId="ADAL" clId="{01098A79-70AA-4728-B0CA-F92FE2673D00}" dt="2025-01-27T15:17:42.261" v="352" actId="2711"/>
          <ac:graphicFrameMkLst>
            <pc:docMk/>
            <pc:sldMk cId="3037064787" sldId="2147470386"/>
            <ac:graphicFrameMk id="6" creationId="{D5C744AC-79E2-A3AD-AF8A-CC2D7EB9F948}"/>
          </ac:graphicFrameMkLst>
        </pc:graphicFrameChg>
      </pc:sldChg>
      <pc:sldChg chg="delSp mod">
        <pc:chgData name="Greer, Calvin - FPAC-FSA, TX" userId="f996892d-1ea2-438d-b09a-752826cbb7e1" providerId="ADAL" clId="{01098A79-70AA-4728-B0CA-F92FE2673D00}" dt="2025-01-27T20:32:45.309" v="470" actId="478"/>
        <pc:sldMkLst>
          <pc:docMk/>
          <pc:sldMk cId="3109446066" sldId="2147470389"/>
        </pc:sldMkLst>
        <pc:spChg chg="del">
          <ac:chgData name="Greer, Calvin - FPAC-FSA, TX" userId="f996892d-1ea2-438d-b09a-752826cbb7e1" providerId="ADAL" clId="{01098A79-70AA-4728-B0CA-F92FE2673D00}" dt="2025-01-27T20:32:45.309" v="470" actId="478"/>
          <ac:spMkLst>
            <pc:docMk/>
            <pc:sldMk cId="3109446066" sldId="2147470389"/>
            <ac:spMk id="5" creationId="{9CDEC5C3-743B-5358-5D30-6D2F4C2333E3}"/>
          </ac:spMkLst>
        </pc:spChg>
      </pc:sldChg>
      <pc:sldChg chg="addSp delSp modSp mod">
        <pc:chgData name="Greer, Calvin - FPAC-FSA, TX" userId="f996892d-1ea2-438d-b09a-752826cbb7e1" providerId="ADAL" clId="{01098A79-70AA-4728-B0CA-F92FE2673D00}" dt="2025-01-27T16:04:16.130" v="412" actId="478"/>
        <pc:sldMkLst>
          <pc:docMk/>
          <pc:sldMk cId="3097136262" sldId="2147470390"/>
        </pc:sldMkLst>
        <pc:spChg chg="mod">
          <ac:chgData name="Greer, Calvin - FPAC-FSA, TX" userId="f996892d-1ea2-438d-b09a-752826cbb7e1" providerId="ADAL" clId="{01098A79-70AA-4728-B0CA-F92FE2673D00}" dt="2025-01-21T20:48:35.276" v="71" actId="108"/>
          <ac:spMkLst>
            <pc:docMk/>
            <pc:sldMk cId="3097136262" sldId="2147470390"/>
            <ac:spMk id="2" creationId="{73C0BFD5-3342-3FAB-6071-FAC9237F31F8}"/>
          </ac:spMkLst>
        </pc:spChg>
        <pc:spChg chg="del mod">
          <ac:chgData name="Greer, Calvin - FPAC-FSA, TX" userId="f996892d-1ea2-438d-b09a-752826cbb7e1" providerId="ADAL" clId="{01098A79-70AA-4728-B0CA-F92FE2673D00}" dt="2025-01-27T16:04:16.130" v="412" actId="478"/>
          <ac:spMkLst>
            <pc:docMk/>
            <pc:sldMk cId="3097136262" sldId="2147470390"/>
            <ac:spMk id="4" creationId="{D74C9F6D-5D34-BA85-9C02-49C0258146EF}"/>
          </ac:spMkLst>
        </pc:spChg>
        <pc:graphicFrameChg chg="add mod modGraphic">
          <ac:chgData name="Greer, Calvin - FPAC-FSA, TX" userId="f996892d-1ea2-438d-b09a-752826cbb7e1" providerId="ADAL" clId="{01098A79-70AA-4728-B0CA-F92FE2673D00}" dt="2025-01-22T15:09:10.674" v="303" actId="14100"/>
          <ac:graphicFrameMkLst>
            <pc:docMk/>
            <pc:sldMk cId="3097136262" sldId="2147470390"/>
            <ac:graphicFrameMk id="6" creationId="{9D6B8B19-F78B-4162-4CA6-C4373098AA40}"/>
          </ac:graphicFrameMkLst>
        </pc:graphicFrameChg>
        <pc:picChg chg="mod">
          <ac:chgData name="Greer, Calvin - FPAC-FSA, TX" userId="f996892d-1ea2-438d-b09a-752826cbb7e1" providerId="ADAL" clId="{01098A79-70AA-4728-B0CA-F92FE2673D00}" dt="2025-01-21T20:53:42.307" v="83" actId="692"/>
          <ac:picMkLst>
            <pc:docMk/>
            <pc:sldMk cId="3097136262" sldId="2147470390"/>
            <ac:picMk id="10" creationId="{4DE1C4E5-E05C-4FCF-3D07-A6103B4FAAA1}"/>
          </ac:picMkLst>
        </pc:picChg>
      </pc:sldChg>
      <pc:sldChg chg="addSp delSp modSp new mod ord">
        <pc:chgData name="Greer, Calvin - FPAC-FSA, TX" userId="f996892d-1ea2-438d-b09a-752826cbb7e1" providerId="ADAL" clId="{01098A79-70AA-4728-B0CA-F92FE2673D00}" dt="2025-01-27T16:07:49.684" v="414" actId="478"/>
        <pc:sldMkLst>
          <pc:docMk/>
          <pc:sldMk cId="1863847089" sldId="2147470391"/>
        </pc:sldMkLst>
        <pc:spChg chg="mod">
          <ac:chgData name="Greer, Calvin - FPAC-FSA, TX" userId="f996892d-1ea2-438d-b09a-752826cbb7e1" providerId="ADAL" clId="{01098A79-70AA-4728-B0CA-F92FE2673D00}" dt="2025-01-22T14:42:01.346" v="237" actId="20577"/>
          <ac:spMkLst>
            <pc:docMk/>
            <pc:sldMk cId="1863847089" sldId="2147470391"/>
            <ac:spMk id="2" creationId="{F2237E67-B9F0-4905-ED39-32347BC4F725}"/>
          </ac:spMkLst>
        </pc:spChg>
        <pc:spChg chg="del mod">
          <ac:chgData name="Greer, Calvin - FPAC-FSA, TX" userId="f996892d-1ea2-438d-b09a-752826cbb7e1" providerId="ADAL" clId="{01098A79-70AA-4728-B0CA-F92FE2673D00}" dt="2025-01-27T16:07:49.684" v="414" actId="478"/>
          <ac:spMkLst>
            <pc:docMk/>
            <pc:sldMk cId="1863847089" sldId="2147470391"/>
            <ac:spMk id="4" creationId="{BE9AE695-E45B-EC5F-4E5B-652092F94B5E}"/>
          </ac:spMkLst>
        </pc:spChg>
        <pc:graphicFrameChg chg="add mod modGraphic">
          <ac:chgData name="Greer, Calvin - FPAC-FSA, TX" userId="f996892d-1ea2-438d-b09a-752826cbb7e1" providerId="ADAL" clId="{01098A79-70AA-4728-B0CA-F92FE2673D00}" dt="2025-01-21T22:29:32.013" v="210" actId="113"/>
          <ac:graphicFrameMkLst>
            <pc:docMk/>
            <pc:sldMk cId="1863847089" sldId="2147470391"/>
            <ac:graphicFrameMk id="5" creationId="{4F77E5D7-7E27-0130-0378-4F86655908FE}"/>
          </ac:graphicFrameMkLst>
        </pc:graphicFrameChg>
      </pc:sldChg>
      <pc:sldChg chg="addSp delSp modSp mod ord setBg">
        <pc:chgData name="Greer, Calvin - FPAC-FSA, TX" userId="f996892d-1ea2-438d-b09a-752826cbb7e1" providerId="ADAL" clId="{01098A79-70AA-4728-B0CA-F92FE2673D00}" dt="2025-01-27T16:04:19.923" v="413" actId="478"/>
        <pc:sldMkLst>
          <pc:docMk/>
          <pc:sldMk cId="880008552" sldId="2147470392"/>
        </pc:sldMkLst>
        <pc:spChg chg="mod">
          <ac:chgData name="Greer, Calvin - FPAC-FSA, TX" userId="f996892d-1ea2-438d-b09a-752826cbb7e1" providerId="ADAL" clId="{01098A79-70AA-4728-B0CA-F92FE2673D00}" dt="2025-01-22T14:48:52.059" v="284" actId="1076"/>
          <ac:spMkLst>
            <pc:docMk/>
            <pc:sldMk cId="880008552" sldId="2147470392"/>
            <ac:spMk id="2" creationId="{B4BB14EE-8CFB-5920-887B-665662C12A70}"/>
          </ac:spMkLst>
        </pc:spChg>
        <pc:spChg chg="del mod ord">
          <ac:chgData name="Greer, Calvin - FPAC-FSA, TX" userId="f996892d-1ea2-438d-b09a-752826cbb7e1" providerId="ADAL" clId="{01098A79-70AA-4728-B0CA-F92FE2673D00}" dt="2025-01-27T16:04:19.923" v="413" actId="478"/>
          <ac:spMkLst>
            <pc:docMk/>
            <pc:sldMk cId="880008552" sldId="2147470392"/>
            <ac:spMk id="4" creationId="{B2BDA6DC-AFA6-FD44-C7FA-5B0572834776}"/>
          </ac:spMkLst>
        </pc:spChg>
        <pc:spChg chg="add">
          <ac:chgData name="Greer, Calvin - FPAC-FSA, TX" userId="f996892d-1ea2-438d-b09a-752826cbb7e1" providerId="ADAL" clId="{01098A79-70AA-4728-B0CA-F92FE2673D00}" dt="2025-01-21T22:57:58.926" v="215" actId="26606"/>
          <ac:spMkLst>
            <pc:docMk/>
            <pc:sldMk cId="880008552" sldId="2147470392"/>
            <ac:spMk id="12" creationId="{99ED5833-B85B-4103-8A3B-CAB0308E6C15}"/>
          </ac:spMkLst>
        </pc:spChg>
        <pc:graphicFrameChg chg="add mod modGraphic">
          <ac:chgData name="Greer, Calvin - FPAC-FSA, TX" userId="f996892d-1ea2-438d-b09a-752826cbb7e1" providerId="ADAL" clId="{01098A79-70AA-4728-B0CA-F92FE2673D00}" dt="2025-01-22T14:55:29.384" v="302" actId="1076"/>
          <ac:graphicFrameMkLst>
            <pc:docMk/>
            <pc:sldMk cId="880008552" sldId="2147470392"/>
            <ac:graphicFrameMk id="3" creationId="{EEE6511C-B8D3-5B89-4D57-2132F6970FBC}"/>
          </ac:graphicFrameMkLst>
        </pc:graphicFrameChg>
        <pc:picChg chg="mod ord">
          <ac:chgData name="Greer, Calvin - FPAC-FSA, TX" userId="f996892d-1ea2-438d-b09a-752826cbb7e1" providerId="ADAL" clId="{01098A79-70AA-4728-B0CA-F92FE2673D00}" dt="2025-01-22T15:10:44.210" v="317" actId="14100"/>
          <ac:picMkLst>
            <pc:docMk/>
            <pc:sldMk cId="880008552" sldId="2147470392"/>
            <ac:picMk id="5" creationId="{50A410F3-EF2E-EE31-9DC5-D59E2193D2CE}"/>
          </ac:picMkLst>
        </pc:picChg>
        <pc:picChg chg="mod">
          <ac:chgData name="Greer, Calvin - FPAC-FSA, TX" userId="f996892d-1ea2-438d-b09a-752826cbb7e1" providerId="ADAL" clId="{01098A79-70AA-4728-B0CA-F92FE2673D00}" dt="2025-01-22T15:10:22.240" v="314" actId="14100"/>
          <ac:picMkLst>
            <pc:docMk/>
            <pc:sldMk cId="880008552" sldId="2147470392"/>
            <ac:picMk id="6" creationId="{149CF3C7-36CD-36BC-9187-BA97D5013AE2}"/>
          </ac:picMkLst>
        </pc:picChg>
      </pc:sldChg>
      <pc:sldChg chg="delSp modSp mod">
        <pc:chgData name="Greer, Calvin - FPAC-FSA, TX" userId="f996892d-1ea2-438d-b09a-752826cbb7e1" providerId="ADAL" clId="{01098A79-70AA-4728-B0CA-F92FE2673D00}" dt="2025-01-27T20:07:58.412" v="463" actId="20577"/>
        <pc:sldMkLst>
          <pc:docMk/>
          <pc:sldMk cId="3975594662" sldId="2147470393"/>
        </pc:sldMkLst>
        <pc:spChg chg="del">
          <ac:chgData name="Greer, Calvin - FPAC-FSA, TX" userId="f996892d-1ea2-438d-b09a-752826cbb7e1" providerId="ADAL" clId="{01098A79-70AA-4728-B0CA-F92FE2673D00}" dt="2025-01-27T16:20:21.193" v="428" actId="478"/>
          <ac:spMkLst>
            <pc:docMk/>
            <pc:sldMk cId="3975594662" sldId="2147470393"/>
            <ac:spMk id="3" creationId="{C3BF796C-12AA-9761-5D3C-E043249CE8C9}"/>
          </ac:spMkLst>
        </pc:spChg>
        <pc:spChg chg="mod">
          <ac:chgData name="Greer, Calvin - FPAC-FSA, TX" userId="f996892d-1ea2-438d-b09a-752826cbb7e1" providerId="ADAL" clId="{01098A79-70AA-4728-B0CA-F92FE2673D00}" dt="2025-01-27T20:07:58.412" v="463" actId="20577"/>
          <ac:spMkLst>
            <pc:docMk/>
            <pc:sldMk cId="3975594662" sldId="2147470393"/>
            <ac:spMk id="5" creationId="{964B1282-1857-FA4A-F14F-4A59E962BAD9}"/>
          </ac:spMkLst>
        </pc:spChg>
      </pc:sldChg>
      <pc:sldChg chg="delSp modSp mod modNotesTx">
        <pc:chgData name="Greer, Calvin - FPAC-FSA, TX" userId="f996892d-1ea2-438d-b09a-752826cbb7e1" providerId="ADAL" clId="{01098A79-70AA-4728-B0CA-F92FE2673D00}" dt="2025-01-27T16:33:26.959" v="435" actId="6549"/>
        <pc:sldMkLst>
          <pc:docMk/>
          <pc:sldMk cId="3455738030" sldId="2147470394"/>
        </pc:sldMkLst>
        <pc:spChg chg="del">
          <ac:chgData name="Greer, Calvin - FPAC-FSA, TX" userId="f996892d-1ea2-438d-b09a-752826cbb7e1" providerId="ADAL" clId="{01098A79-70AA-4728-B0CA-F92FE2673D00}" dt="2025-01-27T16:03:29.952" v="408" actId="478"/>
          <ac:spMkLst>
            <pc:docMk/>
            <pc:sldMk cId="3455738030" sldId="2147470394"/>
            <ac:spMk id="5" creationId="{2787DFA1-4170-DC63-FC4B-9D4BBDA68088}"/>
          </ac:spMkLst>
        </pc:spChg>
        <pc:graphicFrameChg chg="mod">
          <ac:chgData name="Greer, Calvin - FPAC-FSA, TX" userId="f996892d-1ea2-438d-b09a-752826cbb7e1" providerId="ADAL" clId="{01098A79-70AA-4728-B0CA-F92FE2673D00}" dt="2025-01-27T16:28:48.101" v="434"/>
          <ac:graphicFrameMkLst>
            <pc:docMk/>
            <pc:sldMk cId="3455738030" sldId="2147470394"/>
            <ac:graphicFrameMk id="6" creationId="{EB617D32-CFCC-1020-CE9F-1E7136810A6C}"/>
          </ac:graphicFrameMkLst>
        </pc:graphicFrameChg>
      </pc:sldChg>
      <pc:sldChg chg="delSp modSp mod modNotesTx">
        <pc:chgData name="Greer, Calvin - FPAC-FSA, TX" userId="f996892d-1ea2-438d-b09a-752826cbb7e1" providerId="ADAL" clId="{01098A79-70AA-4728-B0CA-F92FE2673D00}" dt="2025-01-27T20:41:50.847" v="471" actId="478"/>
        <pc:sldMkLst>
          <pc:docMk/>
          <pc:sldMk cId="2163059083" sldId="2147470395"/>
        </pc:sldMkLst>
        <pc:spChg chg="mod">
          <ac:chgData name="Greer, Calvin - FPAC-FSA, TX" userId="f996892d-1ea2-438d-b09a-752826cbb7e1" providerId="ADAL" clId="{01098A79-70AA-4728-B0CA-F92FE2673D00}" dt="2025-01-27T15:53:22.511" v="393" actId="1076"/>
          <ac:spMkLst>
            <pc:docMk/>
            <pc:sldMk cId="2163059083" sldId="2147470395"/>
            <ac:spMk id="3" creationId="{D1EDAD80-B745-4807-B3D9-A2AFBE701E46}"/>
          </ac:spMkLst>
        </pc:spChg>
        <pc:spChg chg="del">
          <ac:chgData name="Greer, Calvin - FPAC-FSA, TX" userId="f996892d-1ea2-438d-b09a-752826cbb7e1" providerId="ADAL" clId="{01098A79-70AA-4728-B0CA-F92FE2673D00}" dt="2025-01-27T20:41:50.847" v="471" actId="478"/>
          <ac:spMkLst>
            <pc:docMk/>
            <pc:sldMk cId="2163059083" sldId="2147470395"/>
            <ac:spMk id="4" creationId="{ED45BA65-B601-FA9A-359A-44485B68532B}"/>
          </ac:spMkLst>
        </pc:spChg>
      </pc:sldChg>
      <pc:sldChg chg="addSp delSp modSp new mod modNotesTx">
        <pc:chgData name="Greer, Calvin - FPAC-FSA, TX" userId="f996892d-1ea2-438d-b09a-752826cbb7e1" providerId="ADAL" clId="{01098A79-70AA-4728-B0CA-F92FE2673D00}" dt="2025-01-27T20:24:03.476" v="469"/>
        <pc:sldMkLst>
          <pc:docMk/>
          <pc:sldMk cId="3533150563" sldId="2147470396"/>
        </pc:sldMkLst>
        <pc:spChg chg="mod">
          <ac:chgData name="Greer, Calvin - FPAC-FSA, TX" userId="f996892d-1ea2-438d-b09a-752826cbb7e1" providerId="ADAL" clId="{01098A79-70AA-4728-B0CA-F92FE2673D00}" dt="2025-01-27T15:47:24.297" v="386" actId="108"/>
          <ac:spMkLst>
            <pc:docMk/>
            <pc:sldMk cId="3533150563" sldId="2147470396"/>
            <ac:spMk id="2" creationId="{A124A688-9131-2EA5-CB29-A030DAAFB705}"/>
          </ac:spMkLst>
        </pc:spChg>
        <pc:spChg chg="del">
          <ac:chgData name="Greer, Calvin - FPAC-FSA, TX" userId="f996892d-1ea2-438d-b09a-752826cbb7e1" providerId="ADAL" clId="{01098A79-70AA-4728-B0CA-F92FE2673D00}" dt="2025-01-27T15:41:35.733" v="374"/>
          <ac:spMkLst>
            <pc:docMk/>
            <pc:sldMk cId="3533150563" sldId="2147470396"/>
            <ac:spMk id="3" creationId="{64542F35-C77B-EE5A-BDF5-4ED06BB766F0}"/>
          </ac:spMkLst>
        </pc:spChg>
        <pc:spChg chg="del mod">
          <ac:chgData name="Greer, Calvin - FPAC-FSA, TX" userId="f996892d-1ea2-438d-b09a-752826cbb7e1" providerId="ADAL" clId="{01098A79-70AA-4728-B0CA-F92FE2673D00}" dt="2025-01-27T16:04:07.886" v="410" actId="478"/>
          <ac:spMkLst>
            <pc:docMk/>
            <pc:sldMk cId="3533150563" sldId="2147470396"/>
            <ac:spMk id="4" creationId="{32006A0A-9206-B8A2-19D6-1233E20C42CB}"/>
          </ac:spMkLst>
        </pc:spChg>
        <pc:spChg chg="add mod">
          <ac:chgData name="Greer, Calvin - FPAC-FSA, TX" userId="f996892d-1ea2-438d-b09a-752826cbb7e1" providerId="ADAL" clId="{01098A79-70AA-4728-B0CA-F92FE2673D00}" dt="2025-01-27T17:37:59.104" v="462"/>
          <ac:spMkLst>
            <pc:docMk/>
            <pc:sldMk cId="3533150563" sldId="2147470396"/>
            <ac:spMk id="5" creationId="{A0837797-6401-A3D9-2854-3AB2B03231E6}"/>
          </ac:spMkLst>
        </pc:spChg>
        <pc:spChg chg="mod">
          <ac:chgData name="Greer, Calvin - FPAC-FSA, TX" userId="f996892d-1ea2-438d-b09a-752826cbb7e1" providerId="ADAL" clId="{01098A79-70AA-4728-B0CA-F92FE2673D00}" dt="2025-01-27T15:42:33.329" v="380"/>
          <ac:spMkLst>
            <pc:docMk/>
            <pc:sldMk cId="3533150563" sldId="2147470396"/>
            <ac:spMk id="11" creationId="{578CC5A0-2907-97AE-EA55-32414BCE7600}"/>
          </ac:spMkLst>
        </pc:spChg>
        <pc:grpChg chg="add mod">
          <ac:chgData name="Greer, Calvin - FPAC-FSA, TX" userId="f996892d-1ea2-438d-b09a-752826cbb7e1" providerId="ADAL" clId="{01098A79-70AA-4728-B0CA-F92FE2673D00}" dt="2025-01-27T15:49:10.008" v="389" actId="1076"/>
          <ac:grpSpMkLst>
            <pc:docMk/>
            <pc:sldMk cId="3533150563" sldId="2147470396"/>
            <ac:grpSpMk id="6" creationId="{D7917E7B-2237-064E-0E39-2FD7BD7E8EDC}"/>
          </ac:grpSpMkLst>
        </pc:grpChg>
        <pc:grpChg chg="add mod">
          <ac:chgData name="Greer, Calvin - FPAC-FSA, TX" userId="f996892d-1ea2-438d-b09a-752826cbb7e1" providerId="ADAL" clId="{01098A79-70AA-4728-B0CA-F92FE2673D00}" dt="2025-01-27T15:49:14.317" v="390" actId="14100"/>
          <ac:grpSpMkLst>
            <pc:docMk/>
            <pc:sldMk cId="3533150563" sldId="2147470396"/>
            <ac:grpSpMk id="9" creationId="{86F6A61E-9A17-01B5-8C96-B94F86909B3E}"/>
          </ac:grpSpMkLst>
        </pc:grpChg>
        <pc:picChg chg="mod">
          <ac:chgData name="Greer, Calvin - FPAC-FSA, TX" userId="f996892d-1ea2-438d-b09a-752826cbb7e1" providerId="ADAL" clId="{01098A79-70AA-4728-B0CA-F92FE2673D00}" dt="2025-01-27T15:42:23.181" v="378"/>
          <ac:picMkLst>
            <pc:docMk/>
            <pc:sldMk cId="3533150563" sldId="2147470396"/>
            <ac:picMk id="7" creationId="{D4554F0E-CDD0-DCB4-E456-CFCA7BEFBFD0}"/>
          </ac:picMkLst>
        </pc:picChg>
        <pc:picChg chg="mod">
          <ac:chgData name="Greer, Calvin - FPAC-FSA, TX" userId="f996892d-1ea2-438d-b09a-752826cbb7e1" providerId="ADAL" clId="{01098A79-70AA-4728-B0CA-F92FE2673D00}" dt="2025-01-27T15:42:33.329" v="380"/>
          <ac:picMkLst>
            <pc:docMk/>
            <pc:sldMk cId="3533150563" sldId="2147470396"/>
            <ac:picMk id="10" creationId="{6AF34725-FC8C-FDC9-96EC-300BEFB78E63}"/>
          </ac:picMkLst>
        </pc:picChg>
        <pc:cxnChg chg="mod">
          <ac:chgData name="Greer, Calvin - FPAC-FSA, TX" userId="f996892d-1ea2-438d-b09a-752826cbb7e1" providerId="ADAL" clId="{01098A79-70AA-4728-B0CA-F92FE2673D00}" dt="2025-01-27T15:42:23.181" v="378"/>
          <ac:cxnSpMkLst>
            <pc:docMk/>
            <pc:sldMk cId="3533150563" sldId="2147470396"/>
            <ac:cxnSpMk id="8" creationId="{DE2BC4CE-0086-9BA3-722E-0C9545F4B8DD}"/>
          </ac:cxnSpMkLst>
        </pc:cxn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B8870-81DB-421A-9CEC-90F706EDC4D0}" type="doc">
      <dgm:prSet loTypeId="urn:microsoft.com/office/officeart/2005/8/layout/vList3" loCatId="list" qsTypeId="urn:microsoft.com/office/officeart/2005/8/quickstyle/simple1" qsCatId="simple" csTypeId="urn:microsoft.com/office/officeart/2005/8/colors/accent1_2" csCatId="accent1" phldr="1"/>
      <dgm:spPr/>
    </dgm:pt>
    <dgm:pt modelId="{514F21C5-752A-48B2-A2E1-E283CB6AD6D8}">
      <dgm:prSet phldrT="[Text]"/>
      <dgm:spPr/>
      <dgm:t>
        <a:bodyPr/>
        <a:lstStyle/>
        <a:p>
          <a:pPr algn="ctr"/>
          <a:r>
            <a:rPr lang="en-US"/>
            <a:t>Enhancing FLP Rule</a:t>
          </a:r>
        </a:p>
      </dgm:t>
    </dgm:pt>
    <dgm:pt modelId="{25FE5E2E-76F0-4882-ACFA-931BE265AB35}" type="parTrans" cxnId="{4EC56162-C15C-4672-BC29-ACEF55B6DEB7}">
      <dgm:prSet/>
      <dgm:spPr/>
      <dgm:t>
        <a:bodyPr/>
        <a:lstStyle/>
        <a:p>
          <a:endParaRPr lang="en-US"/>
        </a:p>
      </dgm:t>
    </dgm:pt>
    <dgm:pt modelId="{5C2A5B91-3C25-46D2-B74D-91C89D3A91E3}" type="sibTrans" cxnId="{4EC56162-C15C-4672-BC29-ACEF55B6DEB7}">
      <dgm:prSet/>
      <dgm:spPr/>
      <dgm:t>
        <a:bodyPr/>
        <a:lstStyle/>
        <a:p>
          <a:endParaRPr lang="en-US"/>
        </a:p>
      </dgm:t>
    </dgm:pt>
    <dgm:pt modelId="{7D31A0E2-6AD6-4E63-B8C1-E49FCC8ECF49}">
      <dgm:prSet phldrT="[Text]"/>
      <dgm:spPr/>
      <dgm:t>
        <a:bodyPr/>
        <a:lstStyle/>
        <a:p>
          <a:pPr algn="ctr"/>
          <a:r>
            <a:rPr lang="en-US"/>
            <a:t>Preferred Lender Program Improvements</a:t>
          </a:r>
        </a:p>
      </dgm:t>
    </dgm:pt>
    <dgm:pt modelId="{4D8FC2BB-BBDE-4EB0-9207-E66176CBEDC9}" type="parTrans" cxnId="{107C087C-6F39-463C-83A9-E0A51509A934}">
      <dgm:prSet/>
      <dgm:spPr/>
      <dgm:t>
        <a:bodyPr/>
        <a:lstStyle/>
        <a:p>
          <a:endParaRPr lang="en-US"/>
        </a:p>
      </dgm:t>
    </dgm:pt>
    <dgm:pt modelId="{A71004D8-2421-4F28-B232-5D32914E4DA3}" type="sibTrans" cxnId="{107C087C-6F39-463C-83A9-E0A51509A934}">
      <dgm:prSet/>
      <dgm:spPr/>
      <dgm:t>
        <a:bodyPr/>
        <a:lstStyle/>
        <a:p>
          <a:endParaRPr lang="en-US"/>
        </a:p>
      </dgm:t>
    </dgm:pt>
    <dgm:pt modelId="{D46B9665-DC23-45E4-AAF7-49CECE8036D1}">
      <dgm:prSet phldrT="[Text]"/>
      <dgm:spPr/>
      <dgm:t>
        <a:bodyPr/>
        <a:lstStyle/>
        <a:p>
          <a:r>
            <a:rPr lang="en-US"/>
            <a:t>IT Modernization</a:t>
          </a:r>
        </a:p>
      </dgm:t>
    </dgm:pt>
    <dgm:pt modelId="{FCCA032C-6F67-4EDC-AB7E-68D6ED46F007}" type="parTrans" cxnId="{493279B2-AD28-419A-BF9C-06980CD0F345}">
      <dgm:prSet/>
      <dgm:spPr/>
      <dgm:t>
        <a:bodyPr/>
        <a:lstStyle/>
        <a:p>
          <a:endParaRPr lang="en-US"/>
        </a:p>
      </dgm:t>
    </dgm:pt>
    <dgm:pt modelId="{7075AC13-02C6-4A25-9954-36D14FAA5826}" type="sibTrans" cxnId="{493279B2-AD28-419A-BF9C-06980CD0F345}">
      <dgm:prSet/>
      <dgm:spPr/>
      <dgm:t>
        <a:bodyPr/>
        <a:lstStyle/>
        <a:p>
          <a:endParaRPr lang="en-US"/>
        </a:p>
      </dgm:t>
    </dgm:pt>
    <dgm:pt modelId="{16134943-2B27-4A38-8259-D37DEFF98E83}">
      <dgm:prSet phldrT="[Text]"/>
      <dgm:spPr/>
      <dgm:t>
        <a:bodyPr/>
        <a:lstStyle/>
        <a:p>
          <a:pPr algn="ctr"/>
          <a:r>
            <a:rPr lang="en-US"/>
            <a:t>Guaranteed Loan Evaluation Form 	</a:t>
          </a:r>
        </a:p>
      </dgm:t>
    </dgm:pt>
    <dgm:pt modelId="{30EC2BE5-170F-43AA-BFEE-203A916D6834}" type="parTrans" cxnId="{6F679DDB-1A21-470E-9C09-6663A713EE1C}">
      <dgm:prSet/>
      <dgm:spPr/>
      <dgm:t>
        <a:bodyPr/>
        <a:lstStyle/>
        <a:p>
          <a:endParaRPr lang="en-US"/>
        </a:p>
      </dgm:t>
    </dgm:pt>
    <dgm:pt modelId="{B0FBC1D4-3BC2-4ABF-BB43-F743370FCDCD}" type="sibTrans" cxnId="{6F679DDB-1A21-470E-9C09-6663A713EE1C}">
      <dgm:prSet/>
      <dgm:spPr/>
      <dgm:t>
        <a:bodyPr/>
        <a:lstStyle/>
        <a:p>
          <a:endParaRPr lang="en-US"/>
        </a:p>
      </dgm:t>
    </dgm:pt>
    <dgm:pt modelId="{66410CD9-7B2C-4962-911E-8E3E3E55E95C}" type="pres">
      <dgm:prSet presAssocID="{2C1B8870-81DB-421A-9CEC-90F706EDC4D0}" presName="linearFlow" presStyleCnt="0">
        <dgm:presLayoutVars>
          <dgm:dir/>
          <dgm:resizeHandles val="exact"/>
        </dgm:presLayoutVars>
      </dgm:prSet>
      <dgm:spPr/>
    </dgm:pt>
    <dgm:pt modelId="{73A3908C-5ABF-4B4D-8658-4C4234F36874}" type="pres">
      <dgm:prSet presAssocID="{514F21C5-752A-48B2-A2E1-E283CB6AD6D8}" presName="composite" presStyleCnt="0"/>
      <dgm:spPr/>
    </dgm:pt>
    <dgm:pt modelId="{1F19899E-419F-41CB-8410-BA65EB631C8D}" type="pres">
      <dgm:prSet presAssocID="{514F21C5-752A-48B2-A2E1-E283CB6AD6D8}" presName="imgShp" presStyleLbl="fgImgPlace1" presStyleIdx="0" presStyleCnt="4"/>
      <dgm:spPr/>
    </dgm:pt>
    <dgm:pt modelId="{66D512BE-2046-4CAE-822D-EEEC14826772}" type="pres">
      <dgm:prSet presAssocID="{514F21C5-752A-48B2-A2E1-E283CB6AD6D8}" presName="txShp" presStyleLbl="node1" presStyleIdx="0" presStyleCnt="4">
        <dgm:presLayoutVars>
          <dgm:bulletEnabled val="1"/>
        </dgm:presLayoutVars>
      </dgm:prSet>
      <dgm:spPr/>
    </dgm:pt>
    <dgm:pt modelId="{38C05E8E-7053-4087-92F5-DEFD2A4F33AA}" type="pres">
      <dgm:prSet presAssocID="{5C2A5B91-3C25-46D2-B74D-91C89D3A91E3}" presName="spacing" presStyleCnt="0"/>
      <dgm:spPr/>
    </dgm:pt>
    <dgm:pt modelId="{FC32FA22-E3FE-4DEC-9DE3-469E2FAF5EA9}" type="pres">
      <dgm:prSet presAssocID="{16134943-2B27-4A38-8259-D37DEFF98E83}" presName="composite" presStyleCnt="0"/>
      <dgm:spPr/>
    </dgm:pt>
    <dgm:pt modelId="{539E4998-412B-4DCC-86F1-00AC81A5080C}" type="pres">
      <dgm:prSet presAssocID="{16134943-2B27-4A38-8259-D37DEFF98E83}" presName="imgShp" presStyleLbl="fgImgPlace1" presStyleIdx="1" presStyleCnt="4"/>
      <dgm:spPr/>
    </dgm:pt>
    <dgm:pt modelId="{869389F9-1BFD-46C3-A119-AD5B32CE41E9}" type="pres">
      <dgm:prSet presAssocID="{16134943-2B27-4A38-8259-D37DEFF98E83}" presName="txShp" presStyleLbl="node1" presStyleIdx="1" presStyleCnt="4">
        <dgm:presLayoutVars>
          <dgm:bulletEnabled val="1"/>
        </dgm:presLayoutVars>
      </dgm:prSet>
      <dgm:spPr/>
    </dgm:pt>
    <dgm:pt modelId="{406AFF0B-453B-4319-81ED-87DD17CA1E67}" type="pres">
      <dgm:prSet presAssocID="{B0FBC1D4-3BC2-4ABF-BB43-F743370FCDCD}" presName="spacing" presStyleCnt="0"/>
      <dgm:spPr/>
    </dgm:pt>
    <dgm:pt modelId="{736AB5E8-848E-4ABD-9006-B3BE5BF0FF66}" type="pres">
      <dgm:prSet presAssocID="{7D31A0E2-6AD6-4E63-B8C1-E49FCC8ECF49}" presName="composite" presStyleCnt="0"/>
      <dgm:spPr/>
    </dgm:pt>
    <dgm:pt modelId="{48E22710-34CE-47B0-8429-44CA02489390}" type="pres">
      <dgm:prSet presAssocID="{7D31A0E2-6AD6-4E63-B8C1-E49FCC8ECF49}" presName="imgShp" presStyleLbl="fgImgPlace1" presStyleIdx="2" presStyleCnt="4"/>
      <dgm:spPr/>
    </dgm:pt>
    <dgm:pt modelId="{13FFA653-A4C1-42F8-BC74-0518DAE32DC3}" type="pres">
      <dgm:prSet presAssocID="{7D31A0E2-6AD6-4E63-B8C1-E49FCC8ECF49}" presName="txShp" presStyleLbl="node1" presStyleIdx="2" presStyleCnt="4">
        <dgm:presLayoutVars>
          <dgm:bulletEnabled val="1"/>
        </dgm:presLayoutVars>
      </dgm:prSet>
      <dgm:spPr/>
    </dgm:pt>
    <dgm:pt modelId="{BF3B455B-B217-4388-9428-AB75E6A9CCB7}" type="pres">
      <dgm:prSet presAssocID="{A71004D8-2421-4F28-B232-5D32914E4DA3}" presName="spacing" presStyleCnt="0"/>
      <dgm:spPr/>
    </dgm:pt>
    <dgm:pt modelId="{5538C615-1108-4742-8270-79CE37F2F318}" type="pres">
      <dgm:prSet presAssocID="{D46B9665-DC23-45E4-AAF7-49CECE8036D1}" presName="composite" presStyleCnt="0"/>
      <dgm:spPr/>
    </dgm:pt>
    <dgm:pt modelId="{7E3E19DE-5BE4-4BE2-8395-17C7979D91A0}" type="pres">
      <dgm:prSet presAssocID="{D46B9665-DC23-45E4-AAF7-49CECE8036D1}" presName="imgShp" presStyleLbl="fgImgPlace1" presStyleIdx="3" presStyleCnt="4"/>
      <dgm:spPr/>
    </dgm:pt>
    <dgm:pt modelId="{56B36692-ADD1-410A-BEF4-10780A1AE9A4}" type="pres">
      <dgm:prSet presAssocID="{D46B9665-DC23-45E4-AAF7-49CECE8036D1}" presName="txShp" presStyleLbl="node1" presStyleIdx="3" presStyleCnt="4">
        <dgm:presLayoutVars>
          <dgm:bulletEnabled val="1"/>
        </dgm:presLayoutVars>
      </dgm:prSet>
      <dgm:spPr/>
    </dgm:pt>
  </dgm:ptLst>
  <dgm:cxnLst>
    <dgm:cxn modelId="{4EC56162-C15C-4672-BC29-ACEF55B6DEB7}" srcId="{2C1B8870-81DB-421A-9CEC-90F706EDC4D0}" destId="{514F21C5-752A-48B2-A2E1-E283CB6AD6D8}" srcOrd="0" destOrd="0" parTransId="{25FE5E2E-76F0-4882-ACFA-931BE265AB35}" sibTransId="{5C2A5B91-3C25-46D2-B74D-91C89D3A91E3}"/>
    <dgm:cxn modelId="{D2DDE048-E5C2-4820-8362-BF3D43A0F5F2}" type="presOf" srcId="{7D31A0E2-6AD6-4E63-B8C1-E49FCC8ECF49}" destId="{13FFA653-A4C1-42F8-BC74-0518DAE32DC3}" srcOrd="0" destOrd="0" presId="urn:microsoft.com/office/officeart/2005/8/layout/vList3"/>
    <dgm:cxn modelId="{107C087C-6F39-463C-83A9-E0A51509A934}" srcId="{2C1B8870-81DB-421A-9CEC-90F706EDC4D0}" destId="{7D31A0E2-6AD6-4E63-B8C1-E49FCC8ECF49}" srcOrd="2" destOrd="0" parTransId="{4D8FC2BB-BBDE-4EB0-9207-E66176CBEDC9}" sibTransId="{A71004D8-2421-4F28-B232-5D32914E4DA3}"/>
    <dgm:cxn modelId="{9C409287-BACD-419C-BCF0-D9E1AEC3C0E7}" type="presOf" srcId="{D46B9665-DC23-45E4-AAF7-49CECE8036D1}" destId="{56B36692-ADD1-410A-BEF4-10780A1AE9A4}" srcOrd="0" destOrd="0" presId="urn:microsoft.com/office/officeart/2005/8/layout/vList3"/>
    <dgm:cxn modelId="{41A151A1-664C-4E30-A97F-D57AD3000320}" type="presOf" srcId="{16134943-2B27-4A38-8259-D37DEFF98E83}" destId="{869389F9-1BFD-46C3-A119-AD5B32CE41E9}" srcOrd="0" destOrd="0" presId="urn:microsoft.com/office/officeart/2005/8/layout/vList3"/>
    <dgm:cxn modelId="{493279B2-AD28-419A-BF9C-06980CD0F345}" srcId="{2C1B8870-81DB-421A-9CEC-90F706EDC4D0}" destId="{D46B9665-DC23-45E4-AAF7-49CECE8036D1}" srcOrd="3" destOrd="0" parTransId="{FCCA032C-6F67-4EDC-AB7E-68D6ED46F007}" sibTransId="{7075AC13-02C6-4A25-9954-36D14FAA5826}"/>
    <dgm:cxn modelId="{F54407D0-6967-4FEB-A6DB-AF9354B2560A}" type="presOf" srcId="{514F21C5-752A-48B2-A2E1-E283CB6AD6D8}" destId="{66D512BE-2046-4CAE-822D-EEEC14826772}" srcOrd="0" destOrd="0" presId="urn:microsoft.com/office/officeart/2005/8/layout/vList3"/>
    <dgm:cxn modelId="{1E0FA4D7-3208-4448-AFC4-1E575CC3D965}" type="presOf" srcId="{2C1B8870-81DB-421A-9CEC-90F706EDC4D0}" destId="{66410CD9-7B2C-4962-911E-8E3E3E55E95C}" srcOrd="0" destOrd="0" presId="urn:microsoft.com/office/officeart/2005/8/layout/vList3"/>
    <dgm:cxn modelId="{6F679DDB-1A21-470E-9C09-6663A713EE1C}" srcId="{2C1B8870-81DB-421A-9CEC-90F706EDC4D0}" destId="{16134943-2B27-4A38-8259-D37DEFF98E83}" srcOrd="1" destOrd="0" parTransId="{30EC2BE5-170F-43AA-BFEE-203A916D6834}" sibTransId="{B0FBC1D4-3BC2-4ABF-BB43-F743370FCDCD}"/>
    <dgm:cxn modelId="{B30EED30-AB59-465C-93F2-5790AE7CB50B}" type="presParOf" srcId="{66410CD9-7B2C-4962-911E-8E3E3E55E95C}" destId="{73A3908C-5ABF-4B4D-8658-4C4234F36874}" srcOrd="0" destOrd="0" presId="urn:microsoft.com/office/officeart/2005/8/layout/vList3"/>
    <dgm:cxn modelId="{EE2E410C-D70E-4CBC-A618-1B515ED760A9}" type="presParOf" srcId="{73A3908C-5ABF-4B4D-8658-4C4234F36874}" destId="{1F19899E-419F-41CB-8410-BA65EB631C8D}" srcOrd="0" destOrd="0" presId="urn:microsoft.com/office/officeart/2005/8/layout/vList3"/>
    <dgm:cxn modelId="{6486D834-633C-4D17-8A53-F00F3ABA09A7}" type="presParOf" srcId="{73A3908C-5ABF-4B4D-8658-4C4234F36874}" destId="{66D512BE-2046-4CAE-822D-EEEC14826772}" srcOrd="1" destOrd="0" presId="urn:microsoft.com/office/officeart/2005/8/layout/vList3"/>
    <dgm:cxn modelId="{56FEF6CC-830C-4F43-8167-17726FF5CBF7}" type="presParOf" srcId="{66410CD9-7B2C-4962-911E-8E3E3E55E95C}" destId="{38C05E8E-7053-4087-92F5-DEFD2A4F33AA}" srcOrd="1" destOrd="0" presId="urn:microsoft.com/office/officeart/2005/8/layout/vList3"/>
    <dgm:cxn modelId="{25800E9D-8123-43CF-B354-86F5EA1637E2}" type="presParOf" srcId="{66410CD9-7B2C-4962-911E-8E3E3E55E95C}" destId="{FC32FA22-E3FE-4DEC-9DE3-469E2FAF5EA9}" srcOrd="2" destOrd="0" presId="urn:microsoft.com/office/officeart/2005/8/layout/vList3"/>
    <dgm:cxn modelId="{23897CB4-82DF-46BC-BD5B-C94B7F878823}" type="presParOf" srcId="{FC32FA22-E3FE-4DEC-9DE3-469E2FAF5EA9}" destId="{539E4998-412B-4DCC-86F1-00AC81A5080C}" srcOrd="0" destOrd="0" presId="urn:microsoft.com/office/officeart/2005/8/layout/vList3"/>
    <dgm:cxn modelId="{559AC3ED-3400-4438-A12C-F18270F52CB0}" type="presParOf" srcId="{FC32FA22-E3FE-4DEC-9DE3-469E2FAF5EA9}" destId="{869389F9-1BFD-46C3-A119-AD5B32CE41E9}" srcOrd="1" destOrd="0" presId="urn:microsoft.com/office/officeart/2005/8/layout/vList3"/>
    <dgm:cxn modelId="{13A59583-4578-4533-A72A-9DB82070010B}" type="presParOf" srcId="{66410CD9-7B2C-4962-911E-8E3E3E55E95C}" destId="{406AFF0B-453B-4319-81ED-87DD17CA1E67}" srcOrd="3" destOrd="0" presId="urn:microsoft.com/office/officeart/2005/8/layout/vList3"/>
    <dgm:cxn modelId="{B4F294B1-3AFF-425E-8164-C61CD668C8B7}" type="presParOf" srcId="{66410CD9-7B2C-4962-911E-8E3E3E55E95C}" destId="{736AB5E8-848E-4ABD-9006-B3BE5BF0FF66}" srcOrd="4" destOrd="0" presId="urn:microsoft.com/office/officeart/2005/8/layout/vList3"/>
    <dgm:cxn modelId="{47A43FC8-50BD-491E-BD92-62BB43A2394D}" type="presParOf" srcId="{736AB5E8-848E-4ABD-9006-B3BE5BF0FF66}" destId="{48E22710-34CE-47B0-8429-44CA02489390}" srcOrd="0" destOrd="0" presId="urn:microsoft.com/office/officeart/2005/8/layout/vList3"/>
    <dgm:cxn modelId="{E1B33310-5EFC-455D-B896-A6E0534FCC81}" type="presParOf" srcId="{736AB5E8-848E-4ABD-9006-B3BE5BF0FF66}" destId="{13FFA653-A4C1-42F8-BC74-0518DAE32DC3}" srcOrd="1" destOrd="0" presId="urn:microsoft.com/office/officeart/2005/8/layout/vList3"/>
    <dgm:cxn modelId="{ADA0B43D-76BE-4B1F-B863-08D6077F503B}" type="presParOf" srcId="{66410CD9-7B2C-4962-911E-8E3E3E55E95C}" destId="{BF3B455B-B217-4388-9428-AB75E6A9CCB7}" srcOrd="5" destOrd="0" presId="urn:microsoft.com/office/officeart/2005/8/layout/vList3"/>
    <dgm:cxn modelId="{053A1146-2E26-4C93-AE47-0EA9486F81A2}" type="presParOf" srcId="{66410CD9-7B2C-4962-911E-8E3E3E55E95C}" destId="{5538C615-1108-4742-8270-79CE37F2F318}" srcOrd="6" destOrd="0" presId="urn:microsoft.com/office/officeart/2005/8/layout/vList3"/>
    <dgm:cxn modelId="{D876B3D2-5864-4D57-86CE-6CF9543909DE}" type="presParOf" srcId="{5538C615-1108-4742-8270-79CE37F2F318}" destId="{7E3E19DE-5BE4-4BE2-8395-17C7979D91A0}" srcOrd="0" destOrd="0" presId="urn:microsoft.com/office/officeart/2005/8/layout/vList3"/>
    <dgm:cxn modelId="{2F8E7F17-84E9-4531-94B1-DE8DB1F2E1ED}" type="presParOf" srcId="{5538C615-1108-4742-8270-79CE37F2F318}" destId="{56B36692-ADD1-410A-BEF4-10780A1AE9A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D452B8-01CD-4FAA-8A82-71BB9E03CA5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5867BD7-948E-4C75-881B-7FBEA7E5E4AB}">
      <dgm:prSet/>
      <dgm:spPr/>
      <dgm:t>
        <a:bodyPr/>
        <a:lstStyle/>
        <a:p>
          <a:pPr rtl="0">
            <a:lnSpc>
              <a:spcPct val="100000"/>
            </a:lnSpc>
          </a:pPr>
          <a:r>
            <a:rPr lang="en-US" b="1" dirty="0">
              <a:latin typeface="Calibri Light" panose="020F0302020204030204"/>
            </a:rPr>
            <a:t>Effective as of </a:t>
          </a:r>
          <a:r>
            <a:rPr lang="en-US" dirty="0"/>
            <a:t>September 25, 2024</a:t>
          </a:r>
        </a:p>
      </dgm:t>
    </dgm:pt>
    <dgm:pt modelId="{127F4B24-66ED-4B3E-B783-0A99EFB29B4C}" type="parTrans" cxnId="{3BCAC18C-A14F-4F5A-9EC3-922078BFDDA8}">
      <dgm:prSet/>
      <dgm:spPr/>
      <dgm:t>
        <a:bodyPr/>
        <a:lstStyle/>
        <a:p>
          <a:endParaRPr lang="en-US"/>
        </a:p>
      </dgm:t>
    </dgm:pt>
    <dgm:pt modelId="{E181BBCE-33CF-463A-A042-076B8C124DB4}" type="sibTrans" cxnId="{3BCAC18C-A14F-4F5A-9EC3-922078BFDDA8}">
      <dgm:prSet/>
      <dgm:spPr/>
      <dgm:t>
        <a:bodyPr/>
        <a:lstStyle/>
        <a:p>
          <a:endParaRPr lang="en-US"/>
        </a:p>
      </dgm:t>
    </dgm:pt>
    <dgm:pt modelId="{E17B7013-D1E0-46F1-A79F-8BA21BDB381E}">
      <dgm:prSet/>
      <dgm:spPr/>
      <dgm:t>
        <a:bodyPr/>
        <a:lstStyle/>
        <a:p>
          <a:pPr>
            <a:lnSpc>
              <a:spcPct val="100000"/>
            </a:lnSpc>
          </a:pPr>
          <a:r>
            <a:rPr lang="en-US" dirty="0"/>
            <a:t>Guaranteed Program Changes</a:t>
          </a:r>
        </a:p>
      </dgm:t>
    </dgm:pt>
    <dgm:pt modelId="{032F64DA-83F2-49DA-A743-731CBA6F1162}" type="parTrans" cxnId="{3A9AEA0A-C709-46B7-822B-E866936ADBDD}">
      <dgm:prSet/>
      <dgm:spPr/>
      <dgm:t>
        <a:bodyPr/>
        <a:lstStyle/>
        <a:p>
          <a:endParaRPr lang="en-US"/>
        </a:p>
      </dgm:t>
    </dgm:pt>
    <dgm:pt modelId="{31EC1052-3965-4EBD-8463-1494DAFFC1FD}" type="sibTrans" cxnId="{3A9AEA0A-C709-46B7-822B-E866936ADBDD}">
      <dgm:prSet/>
      <dgm:spPr/>
      <dgm:t>
        <a:bodyPr/>
        <a:lstStyle/>
        <a:p>
          <a:endParaRPr lang="en-US"/>
        </a:p>
      </dgm:t>
    </dgm:pt>
    <dgm:pt modelId="{A218BA6B-8255-4ABA-9D0B-D545B9E7D127}">
      <dgm:prSet/>
      <dgm:spPr/>
      <dgm:t>
        <a:bodyPr/>
        <a:lstStyle/>
        <a:p>
          <a:pPr>
            <a:lnSpc>
              <a:spcPct val="100000"/>
            </a:lnSpc>
          </a:pPr>
          <a:r>
            <a:rPr lang="en-US" dirty="0"/>
            <a:t>Subordinations</a:t>
          </a:r>
        </a:p>
      </dgm:t>
    </dgm:pt>
    <dgm:pt modelId="{11BC9C1E-B4B0-433F-9F68-8FA327ACDB0C}" type="parTrans" cxnId="{34FF1704-B65B-4E32-A09C-906D0998D638}">
      <dgm:prSet/>
      <dgm:spPr/>
      <dgm:t>
        <a:bodyPr/>
        <a:lstStyle/>
        <a:p>
          <a:endParaRPr lang="en-US"/>
        </a:p>
      </dgm:t>
    </dgm:pt>
    <dgm:pt modelId="{685BC27D-3110-41B2-BC8B-9BA1884F75FC}" type="sibTrans" cxnId="{34FF1704-B65B-4E32-A09C-906D0998D638}">
      <dgm:prSet/>
      <dgm:spPr/>
      <dgm:t>
        <a:bodyPr/>
        <a:lstStyle/>
        <a:p>
          <a:endParaRPr lang="en-US"/>
        </a:p>
      </dgm:t>
    </dgm:pt>
    <dgm:pt modelId="{F3A04D33-6010-4005-88DC-CA9229971F60}">
      <dgm:prSet/>
      <dgm:spPr/>
      <dgm:t>
        <a:bodyPr/>
        <a:lstStyle/>
        <a:p>
          <a:pPr>
            <a:lnSpc>
              <a:spcPct val="100000"/>
            </a:lnSpc>
          </a:pPr>
          <a:r>
            <a:rPr lang="en-US" dirty="0"/>
            <a:t>Restructuring</a:t>
          </a:r>
        </a:p>
      </dgm:t>
    </dgm:pt>
    <dgm:pt modelId="{EB3E2484-7EC5-455E-BC6B-91E6385FE568}" type="parTrans" cxnId="{728C156E-FF73-45B4-98F4-D6B9AA974FA1}">
      <dgm:prSet/>
      <dgm:spPr/>
      <dgm:t>
        <a:bodyPr/>
        <a:lstStyle/>
        <a:p>
          <a:endParaRPr lang="en-US"/>
        </a:p>
      </dgm:t>
    </dgm:pt>
    <dgm:pt modelId="{E102F546-94A2-41BE-B71E-F1E7B013A59A}" type="sibTrans" cxnId="{728C156E-FF73-45B4-98F4-D6B9AA974FA1}">
      <dgm:prSet/>
      <dgm:spPr/>
      <dgm:t>
        <a:bodyPr/>
        <a:lstStyle/>
        <a:p>
          <a:endParaRPr lang="en-US"/>
        </a:p>
      </dgm:t>
    </dgm:pt>
    <dgm:pt modelId="{347B07D8-49EE-45F6-83B7-5AC00A71FD2E}">
      <dgm:prSet/>
      <dgm:spPr/>
      <dgm:t>
        <a:bodyPr/>
        <a:lstStyle/>
        <a:p>
          <a:pPr>
            <a:lnSpc>
              <a:spcPct val="100000"/>
            </a:lnSpc>
          </a:pPr>
          <a:r>
            <a:rPr lang="en-US" dirty="0"/>
            <a:t>Transfer and Assumption</a:t>
          </a:r>
        </a:p>
      </dgm:t>
    </dgm:pt>
    <dgm:pt modelId="{D1A87CE5-9F3C-4AA6-9217-ECDBE98D9C5C}" type="parTrans" cxnId="{7E3F1A8A-8AEA-4D8D-B25D-E6ECA34E5F58}">
      <dgm:prSet/>
      <dgm:spPr/>
      <dgm:t>
        <a:bodyPr/>
        <a:lstStyle/>
        <a:p>
          <a:endParaRPr lang="en-US"/>
        </a:p>
      </dgm:t>
    </dgm:pt>
    <dgm:pt modelId="{97AC6AD2-5BF9-441A-8354-8C099A3B6A2E}" type="sibTrans" cxnId="{7E3F1A8A-8AEA-4D8D-B25D-E6ECA34E5F58}">
      <dgm:prSet/>
      <dgm:spPr/>
      <dgm:t>
        <a:bodyPr/>
        <a:lstStyle/>
        <a:p>
          <a:endParaRPr lang="en-US"/>
        </a:p>
      </dgm:t>
    </dgm:pt>
    <dgm:pt modelId="{D4E1FF17-ACBF-443D-B8FA-C4693E302B10}">
      <dgm:prSet/>
      <dgm:spPr/>
      <dgm:t>
        <a:bodyPr/>
        <a:lstStyle/>
        <a:p>
          <a:pPr>
            <a:lnSpc>
              <a:spcPct val="100000"/>
            </a:lnSpc>
          </a:pPr>
          <a:r>
            <a:rPr lang="en-US" dirty="0"/>
            <a:t>Cashflow flexibilities</a:t>
          </a:r>
        </a:p>
      </dgm:t>
    </dgm:pt>
    <dgm:pt modelId="{1AD7073D-A7A0-4ABB-AC3B-CC61E419F2A7}" type="parTrans" cxnId="{D2584586-C4BF-4795-AC5C-2D13FB107EB0}">
      <dgm:prSet/>
      <dgm:spPr/>
      <dgm:t>
        <a:bodyPr/>
        <a:lstStyle/>
        <a:p>
          <a:endParaRPr lang="en-US"/>
        </a:p>
      </dgm:t>
    </dgm:pt>
    <dgm:pt modelId="{53F4D841-84CD-4C3B-976D-421E220659B7}" type="sibTrans" cxnId="{D2584586-C4BF-4795-AC5C-2D13FB107EB0}">
      <dgm:prSet/>
      <dgm:spPr/>
      <dgm:t>
        <a:bodyPr/>
        <a:lstStyle/>
        <a:p>
          <a:endParaRPr lang="en-US"/>
        </a:p>
      </dgm:t>
    </dgm:pt>
    <dgm:pt modelId="{CDE37674-D336-4AC9-9473-4E7516CF24DC}">
      <dgm:prSet/>
      <dgm:spPr/>
      <dgm:t>
        <a:bodyPr/>
        <a:lstStyle/>
        <a:p>
          <a:pPr>
            <a:lnSpc>
              <a:spcPct val="100000"/>
            </a:lnSpc>
          </a:pPr>
          <a:r>
            <a:rPr lang="en-US" dirty="0"/>
            <a:t>Training available on lender toolkit</a:t>
          </a:r>
        </a:p>
      </dgm:t>
    </dgm:pt>
    <dgm:pt modelId="{0F7B2A5C-33BC-4BF1-8D7C-0468B2A9B733}" type="parTrans" cxnId="{D0F4FF84-F57A-4976-9D9D-5E6F5D92662E}">
      <dgm:prSet/>
      <dgm:spPr/>
      <dgm:t>
        <a:bodyPr/>
        <a:lstStyle/>
        <a:p>
          <a:endParaRPr lang="en-US"/>
        </a:p>
      </dgm:t>
    </dgm:pt>
    <dgm:pt modelId="{2E815B23-6471-4B62-8141-DD1624011276}" type="sibTrans" cxnId="{D0F4FF84-F57A-4976-9D9D-5E6F5D92662E}">
      <dgm:prSet/>
      <dgm:spPr/>
      <dgm:t>
        <a:bodyPr/>
        <a:lstStyle/>
        <a:p>
          <a:endParaRPr lang="en-US"/>
        </a:p>
      </dgm:t>
    </dgm:pt>
    <dgm:pt modelId="{DCD8EF5C-5B7B-4EE7-BBAB-82BD3E6ABA6A}" type="pres">
      <dgm:prSet presAssocID="{70D452B8-01CD-4FAA-8A82-71BB9E03CA50}" presName="root" presStyleCnt="0">
        <dgm:presLayoutVars>
          <dgm:dir/>
          <dgm:resizeHandles val="exact"/>
        </dgm:presLayoutVars>
      </dgm:prSet>
      <dgm:spPr/>
    </dgm:pt>
    <dgm:pt modelId="{2994BA3C-6F80-4122-9A91-F1AC8782D408}" type="pres">
      <dgm:prSet presAssocID="{15867BD7-948E-4C75-881B-7FBEA7E5E4AB}" presName="compNode" presStyleCnt="0"/>
      <dgm:spPr/>
    </dgm:pt>
    <dgm:pt modelId="{9476C4AB-49AF-425B-AD40-CD938286B4CD}" type="pres">
      <dgm:prSet presAssocID="{15867BD7-948E-4C75-881B-7FBEA7E5E4AB}" presName="bgRect" presStyleLbl="bgShp" presStyleIdx="0" presStyleCnt="3"/>
      <dgm:spPr/>
    </dgm:pt>
    <dgm:pt modelId="{131E476B-E619-47DC-9C0B-15E4418CB72E}" type="pres">
      <dgm:prSet presAssocID="{15867BD7-948E-4C75-881B-7FBEA7E5E4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cracker"/>
        </a:ext>
      </dgm:extLst>
    </dgm:pt>
    <dgm:pt modelId="{8C29BBE8-9305-4EE6-AA3C-3B68C2127C44}" type="pres">
      <dgm:prSet presAssocID="{15867BD7-948E-4C75-881B-7FBEA7E5E4AB}" presName="spaceRect" presStyleCnt="0"/>
      <dgm:spPr/>
    </dgm:pt>
    <dgm:pt modelId="{BB95177D-FD52-4F10-A2F7-FB637D2F9218}" type="pres">
      <dgm:prSet presAssocID="{15867BD7-948E-4C75-881B-7FBEA7E5E4AB}" presName="parTx" presStyleLbl="revTx" presStyleIdx="0" presStyleCnt="4">
        <dgm:presLayoutVars>
          <dgm:chMax val="0"/>
          <dgm:chPref val="0"/>
        </dgm:presLayoutVars>
      </dgm:prSet>
      <dgm:spPr/>
    </dgm:pt>
    <dgm:pt modelId="{0E871801-7635-4850-9481-EC099DC4B643}" type="pres">
      <dgm:prSet presAssocID="{E181BBCE-33CF-463A-A042-076B8C124DB4}" presName="sibTrans" presStyleCnt="0"/>
      <dgm:spPr/>
    </dgm:pt>
    <dgm:pt modelId="{D48A365F-28A8-445D-ADDA-CE463F4A288D}" type="pres">
      <dgm:prSet presAssocID="{E17B7013-D1E0-46F1-A79F-8BA21BDB381E}" presName="compNode" presStyleCnt="0"/>
      <dgm:spPr/>
    </dgm:pt>
    <dgm:pt modelId="{90A9CB48-EDB7-4ECB-A8A3-62D9DB0FA956}" type="pres">
      <dgm:prSet presAssocID="{E17B7013-D1E0-46F1-A79F-8BA21BDB381E}" presName="bgRect" presStyleLbl="bgShp" presStyleIdx="1" presStyleCnt="3"/>
      <dgm:spPr/>
    </dgm:pt>
    <dgm:pt modelId="{CFCB9E2E-20AA-4907-952B-2FC8D5C0CF9F}" type="pres">
      <dgm:prSet presAssocID="{E17B7013-D1E0-46F1-A79F-8BA21BDB381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B24315C0-F890-496A-924C-2C97E82C652C}" type="pres">
      <dgm:prSet presAssocID="{E17B7013-D1E0-46F1-A79F-8BA21BDB381E}" presName="spaceRect" presStyleCnt="0"/>
      <dgm:spPr/>
    </dgm:pt>
    <dgm:pt modelId="{3D4707F7-912D-4696-AD28-4D79BFD32AB3}" type="pres">
      <dgm:prSet presAssocID="{E17B7013-D1E0-46F1-A79F-8BA21BDB381E}" presName="parTx" presStyleLbl="revTx" presStyleIdx="1" presStyleCnt="4">
        <dgm:presLayoutVars>
          <dgm:chMax val="0"/>
          <dgm:chPref val="0"/>
        </dgm:presLayoutVars>
      </dgm:prSet>
      <dgm:spPr/>
    </dgm:pt>
    <dgm:pt modelId="{925AC4D4-F6F7-47BC-B2C5-9EA8B1B17EDA}" type="pres">
      <dgm:prSet presAssocID="{E17B7013-D1E0-46F1-A79F-8BA21BDB381E}" presName="desTx" presStyleLbl="revTx" presStyleIdx="2" presStyleCnt="4">
        <dgm:presLayoutVars/>
      </dgm:prSet>
      <dgm:spPr/>
    </dgm:pt>
    <dgm:pt modelId="{ACC1E3E9-70E3-437D-96FA-9EF7F64D3CB8}" type="pres">
      <dgm:prSet presAssocID="{31EC1052-3965-4EBD-8463-1494DAFFC1FD}" presName="sibTrans" presStyleCnt="0"/>
      <dgm:spPr/>
    </dgm:pt>
    <dgm:pt modelId="{E16F1541-5B56-4470-9048-38BF27AD7BB4}" type="pres">
      <dgm:prSet presAssocID="{CDE37674-D336-4AC9-9473-4E7516CF24DC}" presName="compNode" presStyleCnt="0"/>
      <dgm:spPr/>
    </dgm:pt>
    <dgm:pt modelId="{E263FC2B-A89F-4E14-A2A4-C2325B3C59E2}" type="pres">
      <dgm:prSet presAssocID="{CDE37674-D336-4AC9-9473-4E7516CF24DC}" presName="bgRect" presStyleLbl="bgShp" presStyleIdx="2" presStyleCnt="3"/>
      <dgm:spPr/>
    </dgm:pt>
    <dgm:pt modelId="{CC594002-991E-476B-A072-F94BCB8302D3}" type="pres">
      <dgm:prSet presAssocID="{CDE37674-D336-4AC9-9473-4E7516CF24D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ools"/>
        </a:ext>
      </dgm:extLst>
    </dgm:pt>
    <dgm:pt modelId="{77ED9F1B-1E85-414A-B748-6B3D697E7E62}" type="pres">
      <dgm:prSet presAssocID="{CDE37674-D336-4AC9-9473-4E7516CF24DC}" presName="spaceRect" presStyleCnt="0"/>
      <dgm:spPr/>
    </dgm:pt>
    <dgm:pt modelId="{8F429C7E-878A-449B-899D-4DDBCA86E2B2}" type="pres">
      <dgm:prSet presAssocID="{CDE37674-D336-4AC9-9473-4E7516CF24DC}" presName="parTx" presStyleLbl="revTx" presStyleIdx="3" presStyleCnt="4">
        <dgm:presLayoutVars>
          <dgm:chMax val="0"/>
          <dgm:chPref val="0"/>
        </dgm:presLayoutVars>
      </dgm:prSet>
      <dgm:spPr/>
    </dgm:pt>
  </dgm:ptLst>
  <dgm:cxnLst>
    <dgm:cxn modelId="{34FF1704-B65B-4E32-A09C-906D0998D638}" srcId="{E17B7013-D1E0-46F1-A79F-8BA21BDB381E}" destId="{A218BA6B-8255-4ABA-9D0B-D545B9E7D127}" srcOrd="0" destOrd="0" parTransId="{11BC9C1E-B4B0-433F-9F68-8FA327ACDB0C}" sibTransId="{685BC27D-3110-41B2-BC8B-9BA1884F75FC}"/>
    <dgm:cxn modelId="{3A9AEA0A-C709-46B7-822B-E866936ADBDD}" srcId="{70D452B8-01CD-4FAA-8A82-71BB9E03CA50}" destId="{E17B7013-D1E0-46F1-A79F-8BA21BDB381E}" srcOrd="1" destOrd="0" parTransId="{032F64DA-83F2-49DA-A743-731CBA6F1162}" sibTransId="{31EC1052-3965-4EBD-8463-1494DAFFC1FD}"/>
    <dgm:cxn modelId="{B1F26A1A-38A4-41CE-8DEE-0A1A9D34554B}" type="presOf" srcId="{347B07D8-49EE-45F6-83B7-5AC00A71FD2E}" destId="{925AC4D4-F6F7-47BC-B2C5-9EA8B1B17EDA}" srcOrd="0" destOrd="2" presId="urn:microsoft.com/office/officeart/2018/2/layout/IconVerticalSolidList"/>
    <dgm:cxn modelId="{47CBDB23-C533-4154-901C-FCE6E7B36ABF}" type="presOf" srcId="{E17B7013-D1E0-46F1-A79F-8BA21BDB381E}" destId="{3D4707F7-912D-4696-AD28-4D79BFD32AB3}" srcOrd="0" destOrd="0" presId="urn:microsoft.com/office/officeart/2018/2/layout/IconVerticalSolidList"/>
    <dgm:cxn modelId="{C0D3823C-385C-4445-B64D-38E2B693A650}" type="presOf" srcId="{70D452B8-01CD-4FAA-8A82-71BB9E03CA50}" destId="{DCD8EF5C-5B7B-4EE7-BBAB-82BD3E6ABA6A}" srcOrd="0" destOrd="0" presId="urn:microsoft.com/office/officeart/2018/2/layout/IconVerticalSolidList"/>
    <dgm:cxn modelId="{CB19F95E-B530-485D-8838-2393C89C9B59}" type="presOf" srcId="{CDE37674-D336-4AC9-9473-4E7516CF24DC}" destId="{8F429C7E-878A-449B-899D-4DDBCA86E2B2}" srcOrd="0" destOrd="0" presId="urn:microsoft.com/office/officeart/2018/2/layout/IconVerticalSolidList"/>
    <dgm:cxn modelId="{FE7D3E41-42A2-43F9-81D5-8BE9749F8CD3}" type="presOf" srcId="{D4E1FF17-ACBF-443D-B8FA-C4693E302B10}" destId="{925AC4D4-F6F7-47BC-B2C5-9EA8B1B17EDA}" srcOrd="0" destOrd="3" presId="urn:microsoft.com/office/officeart/2018/2/layout/IconVerticalSolidList"/>
    <dgm:cxn modelId="{728C156E-FF73-45B4-98F4-D6B9AA974FA1}" srcId="{E17B7013-D1E0-46F1-A79F-8BA21BDB381E}" destId="{F3A04D33-6010-4005-88DC-CA9229971F60}" srcOrd="1" destOrd="0" parTransId="{EB3E2484-7EC5-455E-BC6B-91E6385FE568}" sibTransId="{E102F546-94A2-41BE-B71E-F1E7B013A59A}"/>
    <dgm:cxn modelId="{D0F4FF84-F57A-4976-9D9D-5E6F5D92662E}" srcId="{70D452B8-01CD-4FAA-8A82-71BB9E03CA50}" destId="{CDE37674-D336-4AC9-9473-4E7516CF24DC}" srcOrd="2" destOrd="0" parTransId="{0F7B2A5C-33BC-4BF1-8D7C-0468B2A9B733}" sibTransId="{2E815B23-6471-4B62-8141-DD1624011276}"/>
    <dgm:cxn modelId="{D2584586-C4BF-4795-AC5C-2D13FB107EB0}" srcId="{E17B7013-D1E0-46F1-A79F-8BA21BDB381E}" destId="{D4E1FF17-ACBF-443D-B8FA-C4693E302B10}" srcOrd="3" destOrd="0" parTransId="{1AD7073D-A7A0-4ABB-AC3B-CC61E419F2A7}" sibTransId="{53F4D841-84CD-4C3B-976D-421E220659B7}"/>
    <dgm:cxn modelId="{7E3F1A8A-8AEA-4D8D-B25D-E6ECA34E5F58}" srcId="{E17B7013-D1E0-46F1-A79F-8BA21BDB381E}" destId="{347B07D8-49EE-45F6-83B7-5AC00A71FD2E}" srcOrd="2" destOrd="0" parTransId="{D1A87CE5-9F3C-4AA6-9217-ECDBE98D9C5C}" sibTransId="{97AC6AD2-5BF9-441A-8354-8C099A3B6A2E}"/>
    <dgm:cxn modelId="{3BCAC18C-A14F-4F5A-9EC3-922078BFDDA8}" srcId="{70D452B8-01CD-4FAA-8A82-71BB9E03CA50}" destId="{15867BD7-948E-4C75-881B-7FBEA7E5E4AB}" srcOrd="0" destOrd="0" parTransId="{127F4B24-66ED-4B3E-B783-0A99EFB29B4C}" sibTransId="{E181BBCE-33CF-463A-A042-076B8C124DB4}"/>
    <dgm:cxn modelId="{7CB7A19D-03A6-4591-98DC-F4007BBC5F32}" type="presOf" srcId="{F3A04D33-6010-4005-88DC-CA9229971F60}" destId="{925AC4D4-F6F7-47BC-B2C5-9EA8B1B17EDA}" srcOrd="0" destOrd="1" presId="urn:microsoft.com/office/officeart/2018/2/layout/IconVerticalSolidList"/>
    <dgm:cxn modelId="{B81E59DC-EE0D-401B-81D2-9133A0D5A819}" type="presOf" srcId="{A218BA6B-8255-4ABA-9D0B-D545B9E7D127}" destId="{925AC4D4-F6F7-47BC-B2C5-9EA8B1B17EDA}" srcOrd="0" destOrd="0" presId="urn:microsoft.com/office/officeart/2018/2/layout/IconVerticalSolidList"/>
    <dgm:cxn modelId="{9425F1ED-C928-4B65-90FA-43959EBE1762}" type="presOf" srcId="{15867BD7-948E-4C75-881B-7FBEA7E5E4AB}" destId="{BB95177D-FD52-4F10-A2F7-FB637D2F9218}" srcOrd="0" destOrd="0" presId="urn:microsoft.com/office/officeart/2018/2/layout/IconVerticalSolidList"/>
    <dgm:cxn modelId="{1212D014-F8C8-49AD-A195-FC3F22188F53}" type="presParOf" srcId="{DCD8EF5C-5B7B-4EE7-BBAB-82BD3E6ABA6A}" destId="{2994BA3C-6F80-4122-9A91-F1AC8782D408}" srcOrd="0" destOrd="0" presId="urn:microsoft.com/office/officeart/2018/2/layout/IconVerticalSolidList"/>
    <dgm:cxn modelId="{53C1EC66-16F0-4BE2-AE6F-72B9DAD639F2}" type="presParOf" srcId="{2994BA3C-6F80-4122-9A91-F1AC8782D408}" destId="{9476C4AB-49AF-425B-AD40-CD938286B4CD}" srcOrd="0" destOrd="0" presId="urn:microsoft.com/office/officeart/2018/2/layout/IconVerticalSolidList"/>
    <dgm:cxn modelId="{7B769FF9-362B-43D1-B5CE-E267A8CF9A53}" type="presParOf" srcId="{2994BA3C-6F80-4122-9A91-F1AC8782D408}" destId="{131E476B-E619-47DC-9C0B-15E4418CB72E}" srcOrd="1" destOrd="0" presId="urn:microsoft.com/office/officeart/2018/2/layout/IconVerticalSolidList"/>
    <dgm:cxn modelId="{B04E5A2A-2324-4D66-94F7-A3F40518B44D}" type="presParOf" srcId="{2994BA3C-6F80-4122-9A91-F1AC8782D408}" destId="{8C29BBE8-9305-4EE6-AA3C-3B68C2127C44}" srcOrd="2" destOrd="0" presId="urn:microsoft.com/office/officeart/2018/2/layout/IconVerticalSolidList"/>
    <dgm:cxn modelId="{0A1427EE-1FEE-43E2-AC1D-923FC62E77F3}" type="presParOf" srcId="{2994BA3C-6F80-4122-9A91-F1AC8782D408}" destId="{BB95177D-FD52-4F10-A2F7-FB637D2F9218}" srcOrd="3" destOrd="0" presId="urn:microsoft.com/office/officeart/2018/2/layout/IconVerticalSolidList"/>
    <dgm:cxn modelId="{7287EAE7-ACB2-46DD-86E2-954014FC23F7}" type="presParOf" srcId="{DCD8EF5C-5B7B-4EE7-BBAB-82BD3E6ABA6A}" destId="{0E871801-7635-4850-9481-EC099DC4B643}" srcOrd="1" destOrd="0" presId="urn:microsoft.com/office/officeart/2018/2/layout/IconVerticalSolidList"/>
    <dgm:cxn modelId="{A7648534-CBE3-48E0-B3D2-4EA16122D9C2}" type="presParOf" srcId="{DCD8EF5C-5B7B-4EE7-BBAB-82BD3E6ABA6A}" destId="{D48A365F-28A8-445D-ADDA-CE463F4A288D}" srcOrd="2" destOrd="0" presId="urn:microsoft.com/office/officeart/2018/2/layout/IconVerticalSolidList"/>
    <dgm:cxn modelId="{372E6A9A-CE93-42C1-B688-9097C3632927}" type="presParOf" srcId="{D48A365F-28A8-445D-ADDA-CE463F4A288D}" destId="{90A9CB48-EDB7-4ECB-A8A3-62D9DB0FA956}" srcOrd="0" destOrd="0" presId="urn:microsoft.com/office/officeart/2018/2/layout/IconVerticalSolidList"/>
    <dgm:cxn modelId="{5DE40C4E-1208-403E-AB5C-F6C7DA5AB6B7}" type="presParOf" srcId="{D48A365F-28A8-445D-ADDA-CE463F4A288D}" destId="{CFCB9E2E-20AA-4907-952B-2FC8D5C0CF9F}" srcOrd="1" destOrd="0" presId="urn:microsoft.com/office/officeart/2018/2/layout/IconVerticalSolidList"/>
    <dgm:cxn modelId="{5AC93190-E8C1-452C-923B-825B013FD104}" type="presParOf" srcId="{D48A365F-28A8-445D-ADDA-CE463F4A288D}" destId="{B24315C0-F890-496A-924C-2C97E82C652C}" srcOrd="2" destOrd="0" presId="urn:microsoft.com/office/officeart/2018/2/layout/IconVerticalSolidList"/>
    <dgm:cxn modelId="{9054D096-6509-4717-8148-E1A8F21421A8}" type="presParOf" srcId="{D48A365F-28A8-445D-ADDA-CE463F4A288D}" destId="{3D4707F7-912D-4696-AD28-4D79BFD32AB3}" srcOrd="3" destOrd="0" presId="urn:microsoft.com/office/officeart/2018/2/layout/IconVerticalSolidList"/>
    <dgm:cxn modelId="{7A90CBB7-FBFB-4E64-80DD-B8AA9262ED39}" type="presParOf" srcId="{D48A365F-28A8-445D-ADDA-CE463F4A288D}" destId="{925AC4D4-F6F7-47BC-B2C5-9EA8B1B17EDA}" srcOrd="4" destOrd="0" presId="urn:microsoft.com/office/officeart/2018/2/layout/IconVerticalSolidList"/>
    <dgm:cxn modelId="{76CFAA5C-C68B-4535-A26C-1554D512AB94}" type="presParOf" srcId="{DCD8EF5C-5B7B-4EE7-BBAB-82BD3E6ABA6A}" destId="{ACC1E3E9-70E3-437D-96FA-9EF7F64D3CB8}" srcOrd="3" destOrd="0" presId="urn:microsoft.com/office/officeart/2018/2/layout/IconVerticalSolidList"/>
    <dgm:cxn modelId="{2CE30711-13A2-4726-AAFC-AAD95FACD566}" type="presParOf" srcId="{DCD8EF5C-5B7B-4EE7-BBAB-82BD3E6ABA6A}" destId="{E16F1541-5B56-4470-9048-38BF27AD7BB4}" srcOrd="4" destOrd="0" presId="urn:microsoft.com/office/officeart/2018/2/layout/IconVerticalSolidList"/>
    <dgm:cxn modelId="{962BCD54-D5BB-4736-A3C0-9AD54113ED87}" type="presParOf" srcId="{E16F1541-5B56-4470-9048-38BF27AD7BB4}" destId="{E263FC2B-A89F-4E14-A2A4-C2325B3C59E2}" srcOrd="0" destOrd="0" presId="urn:microsoft.com/office/officeart/2018/2/layout/IconVerticalSolidList"/>
    <dgm:cxn modelId="{C6764348-4375-452D-B29F-81BD265779F7}" type="presParOf" srcId="{E16F1541-5B56-4470-9048-38BF27AD7BB4}" destId="{CC594002-991E-476B-A072-F94BCB8302D3}" srcOrd="1" destOrd="0" presId="urn:microsoft.com/office/officeart/2018/2/layout/IconVerticalSolidList"/>
    <dgm:cxn modelId="{270C27FC-F289-4E56-A57F-A708E68A248D}" type="presParOf" srcId="{E16F1541-5B56-4470-9048-38BF27AD7BB4}" destId="{77ED9F1B-1E85-414A-B748-6B3D697E7E62}" srcOrd="2" destOrd="0" presId="urn:microsoft.com/office/officeart/2018/2/layout/IconVerticalSolidList"/>
    <dgm:cxn modelId="{CB1DC249-8F0A-47B0-9A6B-B222C5180721}" type="presParOf" srcId="{E16F1541-5B56-4470-9048-38BF27AD7BB4}" destId="{8F429C7E-878A-449B-899D-4DDBCA86E2B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C3CD23-AE42-4534-A2F9-AD4EF50020B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B26A350-4D1B-4EF0-A22F-D6463E1D1AA0}">
      <dgm:prSet/>
      <dgm:spPr/>
      <dgm:t>
        <a:bodyPr/>
        <a:lstStyle/>
        <a:p>
          <a:pPr>
            <a:lnSpc>
              <a:spcPct val="100000"/>
            </a:lnSpc>
          </a:pPr>
          <a:r>
            <a:rPr lang="en-US">
              <a:latin typeface="Calibri" panose="020F0502020204030204" pitchFamily="34" charset="0"/>
              <a:ea typeface="Calibri" panose="020F0502020204030204" pitchFamily="34" charset="0"/>
              <a:cs typeface="Calibri" panose="020F0502020204030204" pitchFamily="34" charset="0"/>
            </a:rPr>
            <a:t>Monitoring applications without decisions</a:t>
          </a:r>
        </a:p>
      </dgm:t>
    </dgm:pt>
    <dgm:pt modelId="{16A6C7AD-5673-452E-9545-8A293BC0263A}" type="parTrans" cxnId="{77D01B13-3514-4407-A2CA-FF4A4739D4FB}">
      <dgm:prSet/>
      <dgm:spPr/>
      <dgm:t>
        <a:bodyPr/>
        <a:lstStyle/>
        <a:p>
          <a:endParaRPr lang="en-US"/>
        </a:p>
      </dgm:t>
    </dgm:pt>
    <dgm:pt modelId="{8AFCB7F2-E995-403C-BFA1-CFDA209A08E6}" type="sibTrans" cxnId="{77D01B13-3514-4407-A2CA-FF4A4739D4FB}">
      <dgm:prSet/>
      <dgm:spPr/>
      <dgm:t>
        <a:bodyPr/>
        <a:lstStyle/>
        <a:p>
          <a:pPr>
            <a:lnSpc>
              <a:spcPct val="100000"/>
            </a:lnSpc>
          </a:pPr>
          <a:endParaRPr lang="en-US"/>
        </a:p>
      </dgm:t>
    </dgm:pt>
    <dgm:pt modelId="{74BCB3B5-CEFE-4DD8-9400-B769B42321EB}">
      <dgm:prSet custT="1"/>
      <dgm:spPr/>
      <dgm:t>
        <a:bodyPr/>
        <a:lstStyle/>
        <a:p>
          <a:pPr>
            <a:lnSpc>
              <a:spcPct val="100000"/>
            </a:lnSpc>
          </a:pPr>
          <a:r>
            <a:rPr lang="en-US" sz="2400" kern="1200">
              <a:solidFill>
                <a:prstClr val="black">
                  <a:hueOff val="0"/>
                  <a:satOff val="0"/>
                  <a:lumOff val="0"/>
                  <a:alphaOff val="0"/>
                </a:prstClr>
              </a:solidFill>
              <a:latin typeface="Calibri" panose="020F0502020204030204" pitchFamily="34" charset="0"/>
              <a:ea typeface="Calibri" panose="020F0502020204030204" pitchFamily="34" charset="0"/>
              <a:cs typeface="Calibri" panose="020F0502020204030204" pitchFamily="34" charset="0"/>
            </a:rPr>
            <a:t>Streamlined options for simplified applications</a:t>
          </a:r>
        </a:p>
      </dgm:t>
    </dgm:pt>
    <dgm:pt modelId="{E5BD1F11-2A3D-4F81-89DB-B2C872877363}" type="parTrans" cxnId="{BF35E2A2-53A7-4D72-B250-EF5C465D1692}">
      <dgm:prSet/>
      <dgm:spPr/>
      <dgm:t>
        <a:bodyPr/>
        <a:lstStyle/>
        <a:p>
          <a:endParaRPr lang="en-US"/>
        </a:p>
      </dgm:t>
    </dgm:pt>
    <dgm:pt modelId="{CAB7A655-AE98-4E89-9E0A-E5A1ED55F08D}" type="sibTrans" cxnId="{BF35E2A2-53A7-4D72-B250-EF5C465D1692}">
      <dgm:prSet/>
      <dgm:spPr/>
      <dgm:t>
        <a:bodyPr/>
        <a:lstStyle/>
        <a:p>
          <a:pPr>
            <a:lnSpc>
              <a:spcPct val="100000"/>
            </a:lnSpc>
          </a:pPr>
          <a:endParaRPr lang="en-US"/>
        </a:p>
      </dgm:t>
    </dgm:pt>
    <dgm:pt modelId="{C3D1534A-A138-483C-8FED-BCF141FDA4F0}">
      <dgm:prSet/>
      <dgm:spPr/>
      <dgm:t>
        <a:bodyPr/>
        <a:lstStyle/>
        <a:p>
          <a:pPr>
            <a:lnSpc>
              <a:spcPct val="100000"/>
            </a:lnSpc>
          </a:pPr>
          <a:r>
            <a:rPr lang="en-US">
              <a:latin typeface="Calibri" panose="020F0502020204030204" pitchFamily="34" charset="0"/>
              <a:ea typeface="Calibri" panose="020F0502020204030204" pitchFamily="34" charset="0"/>
              <a:cs typeface="Calibri" panose="020F0502020204030204" pitchFamily="34" charset="0"/>
            </a:rPr>
            <a:t>Discussions with Federal Agencies</a:t>
          </a:r>
        </a:p>
      </dgm:t>
    </dgm:pt>
    <dgm:pt modelId="{104B2BF6-CA78-495A-B6D9-8E951FF819B9}" type="parTrans" cxnId="{43DAF68C-31CE-49D8-BCEB-32E7306542C1}">
      <dgm:prSet/>
      <dgm:spPr/>
      <dgm:t>
        <a:bodyPr/>
        <a:lstStyle/>
        <a:p>
          <a:endParaRPr lang="en-US"/>
        </a:p>
      </dgm:t>
    </dgm:pt>
    <dgm:pt modelId="{05BEB080-3429-4885-93FD-8408A442F6FC}" type="sibTrans" cxnId="{43DAF68C-31CE-49D8-BCEB-32E7306542C1}">
      <dgm:prSet/>
      <dgm:spPr/>
      <dgm:t>
        <a:bodyPr/>
        <a:lstStyle/>
        <a:p>
          <a:pPr>
            <a:lnSpc>
              <a:spcPct val="100000"/>
            </a:lnSpc>
          </a:pPr>
          <a:endParaRPr lang="en-US"/>
        </a:p>
      </dgm:t>
    </dgm:pt>
    <dgm:pt modelId="{4D916600-538D-4FAA-BB9B-BEB02A71A50C}">
      <dgm:prSet/>
      <dgm:spPr/>
      <dgm:t>
        <a:bodyPr/>
        <a:lstStyle/>
        <a:p>
          <a:pPr>
            <a:lnSpc>
              <a:spcPct val="100000"/>
            </a:lnSpc>
            <a:buNone/>
          </a:pPr>
          <a:r>
            <a:rPr lang="en-US">
              <a:solidFill>
                <a:prstClr val="black">
                  <a:hueOff val="0"/>
                  <a:satOff val="0"/>
                  <a:lumOff val="0"/>
                  <a:alphaOff val="0"/>
                </a:prstClr>
              </a:solidFill>
              <a:latin typeface="Calibri" panose="020F0502020204030204" pitchFamily="34" charset="0"/>
              <a:ea typeface="Calibri" panose="020F0502020204030204" pitchFamily="34" charset="0"/>
              <a:cs typeface="Calibri" panose="020F0502020204030204" pitchFamily="34" charset="0"/>
            </a:rPr>
            <a:t>Structured evaluation process to improve consistency</a:t>
          </a:r>
          <a:endParaRPr lang="en-US">
            <a:latin typeface="Calibri" panose="020F0502020204030204" pitchFamily="34" charset="0"/>
            <a:ea typeface="Calibri" panose="020F0502020204030204" pitchFamily="34" charset="0"/>
            <a:cs typeface="Calibri" panose="020F0502020204030204" pitchFamily="34" charset="0"/>
          </a:endParaRPr>
        </a:p>
      </dgm:t>
    </dgm:pt>
    <dgm:pt modelId="{9B6A682A-0341-4D66-8E46-2404607B06F5}" type="parTrans" cxnId="{302C8880-5B5F-471F-A4D7-17E0DD91707D}">
      <dgm:prSet/>
      <dgm:spPr/>
      <dgm:t>
        <a:bodyPr/>
        <a:lstStyle/>
        <a:p>
          <a:endParaRPr lang="en-US"/>
        </a:p>
      </dgm:t>
    </dgm:pt>
    <dgm:pt modelId="{5D708E70-64D2-48B1-924D-9860548C29A3}" type="sibTrans" cxnId="{302C8880-5B5F-471F-A4D7-17E0DD91707D}">
      <dgm:prSet/>
      <dgm:spPr/>
      <dgm:t>
        <a:bodyPr/>
        <a:lstStyle/>
        <a:p>
          <a:endParaRPr lang="en-US"/>
        </a:p>
      </dgm:t>
    </dgm:pt>
    <dgm:pt modelId="{D9142749-2E56-4D94-9124-6503A45957FA}" type="pres">
      <dgm:prSet presAssocID="{E3C3CD23-AE42-4534-A2F9-AD4EF50020B9}" presName="root" presStyleCnt="0">
        <dgm:presLayoutVars>
          <dgm:dir/>
          <dgm:resizeHandles val="exact"/>
        </dgm:presLayoutVars>
      </dgm:prSet>
      <dgm:spPr/>
    </dgm:pt>
    <dgm:pt modelId="{5075B423-E059-4C1F-A82F-F57A113B230C}" type="pres">
      <dgm:prSet presAssocID="{E3C3CD23-AE42-4534-A2F9-AD4EF50020B9}" presName="container" presStyleCnt="0">
        <dgm:presLayoutVars>
          <dgm:dir/>
          <dgm:resizeHandles val="exact"/>
        </dgm:presLayoutVars>
      </dgm:prSet>
      <dgm:spPr/>
    </dgm:pt>
    <dgm:pt modelId="{9B3D35B0-0C3D-4028-9B14-10420782CD8C}" type="pres">
      <dgm:prSet presAssocID="{6B26A350-4D1B-4EF0-A22F-D6463E1D1AA0}" presName="compNode" presStyleCnt="0"/>
      <dgm:spPr/>
    </dgm:pt>
    <dgm:pt modelId="{1C0DFFE6-E754-4AEF-A83E-4DA901C52B33}" type="pres">
      <dgm:prSet presAssocID="{6B26A350-4D1B-4EF0-A22F-D6463E1D1AA0}" presName="iconBgRect" presStyleLbl="bgShp" presStyleIdx="0" presStyleCnt="4"/>
      <dgm:spPr/>
    </dgm:pt>
    <dgm:pt modelId="{0CE8409C-6424-454C-B2BE-5C5BB042E0C8}" type="pres">
      <dgm:prSet presAssocID="{6B26A350-4D1B-4EF0-A22F-D6463E1D1A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4D2E8E45-1B20-4385-AC92-18A8C7805093}" type="pres">
      <dgm:prSet presAssocID="{6B26A350-4D1B-4EF0-A22F-D6463E1D1AA0}" presName="spaceRect" presStyleCnt="0"/>
      <dgm:spPr/>
    </dgm:pt>
    <dgm:pt modelId="{7F8B8BAC-F180-4B8F-B7AE-6A0700C29F13}" type="pres">
      <dgm:prSet presAssocID="{6B26A350-4D1B-4EF0-A22F-D6463E1D1AA0}" presName="textRect" presStyleLbl="revTx" presStyleIdx="0" presStyleCnt="4">
        <dgm:presLayoutVars>
          <dgm:chMax val="1"/>
          <dgm:chPref val="1"/>
        </dgm:presLayoutVars>
      </dgm:prSet>
      <dgm:spPr/>
    </dgm:pt>
    <dgm:pt modelId="{879D2C3C-8D38-44CE-82A5-6CE2E361A2C4}" type="pres">
      <dgm:prSet presAssocID="{8AFCB7F2-E995-403C-BFA1-CFDA209A08E6}" presName="sibTrans" presStyleLbl="sibTrans2D1" presStyleIdx="0" presStyleCnt="0"/>
      <dgm:spPr/>
    </dgm:pt>
    <dgm:pt modelId="{99862476-326B-4C48-8B5B-77322A5D5325}" type="pres">
      <dgm:prSet presAssocID="{74BCB3B5-CEFE-4DD8-9400-B769B42321EB}" presName="compNode" presStyleCnt="0"/>
      <dgm:spPr/>
    </dgm:pt>
    <dgm:pt modelId="{5CEF60E0-8A28-4BB6-8FA5-5192978D8980}" type="pres">
      <dgm:prSet presAssocID="{74BCB3B5-CEFE-4DD8-9400-B769B42321EB}" presName="iconBgRect" presStyleLbl="bgShp" presStyleIdx="1" presStyleCnt="4"/>
      <dgm:spPr/>
    </dgm:pt>
    <dgm:pt modelId="{CE060503-B357-4138-B522-8EFD99CF8FBF}" type="pres">
      <dgm:prSet presAssocID="{74BCB3B5-CEFE-4DD8-9400-B769B42321E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A1EEF061-D2E9-4256-BBEC-E039B52AA73B}" type="pres">
      <dgm:prSet presAssocID="{74BCB3B5-CEFE-4DD8-9400-B769B42321EB}" presName="spaceRect" presStyleCnt="0"/>
      <dgm:spPr/>
    </dgm:pt>
    <dgm:pt modelId="{253C68AF-6E2A-4C35-83CB-2AA9E63EC699}" type="pres">
      <dgm:prSet presAssocID="{74BCB3B5-CEFE-4DD8-9400-B769B42321EB}" presName="textRect" presStyleLbl="revTx" presStyleIdx="1" presStyleCnt="4">
        <dgm:presLayoutVars>
          <dgm:chMax val="1"/>
          <dgm:chPref val="1"/>
        </dgm:presLayoutVars>
      </dgm:prSet>
      <dgm:spPr/>
    </dgm:pt>
    <dgm:pt modelId="{DD768E24-EB22-4D8F-B60B-830628188EA3}" type="pres">
      <dgm:prSet presAssocID="{CAB7A655-AE98-4E89-9E0A-E5A1ED55F08D}" presName="sibTrans" presStyleLbl="sibTrans2D1" presStyleIdx="0" presStyleCnt="0"/>
      <dgm:spPr/>
    </dgm:pt>
    <dgm:pt modelId="{FFB6AD70-34D0-4B9F-B7C7-1C13D8B0EA0F}" type="pres">
      <dgm:prSet presAssocID="{C3D1534A-A138-483C-8FED-BCF141FDA4F0}" presName="compNode" presStyleCnt="0"/>
      <dgm:spPr/>
    </dgm:pt>
    <dgm:pt modelId="{D48B9238-4781-4624-AE17-3E9AA7397096}" type="pres">
      <dgm:prSet presAssocID="{C3D1534A-A138-483C-8FED-BCF141FDA4F0}" presName="iconBgRect" presStyleLbl="bgShp" presStyleIdx="2" presStyleCnt="4"/>
      <dgm:spPr/>
    </dgm:pt>
    <dgm:pt modelId="{487439AB-91DD-46E2-98E3-8AD4EDD2239B}" type="pres">
      <dgm:prSet presAssocID="{C3D1534A-A138-483C-8FED-BCF141FDA4F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FAC8A61B-5B8C-4D85-B3EA-495213C28CF2}" type="pres">
      <dgm:prSet presAssocID="{C3D1534A-A138-483C-8FED-BCF141FDA4F0}" presName="spaceRect" presStyleCnt="0"/>
      <dgm:spPr/>
    </dgm:pt>
    <dgm:pt modelId="{BD2935CE-40BA-405C-A06C-14A968AB5FE1}" type="pres">
      <dgm:prSet presAssocID="{C3D1534A-A138-483C-8FED-BCF141FDA4F0}" presName="textRect" presStyleLbl="revTx" presStyleIdx="2" presStyleCnt="4" custLinFactNeighborX="410" custLinFactNeighborY="-2900">
        <dgm:presLayoutVars>
          <dgm:chMax val="1"/>
          <dgm:chPref val="1"/>
        </dgm:presLayoutVars>
      </dgm:prSet>
      <dgm:spPr/>
    </dgm:pt>
    <dgm:pt modelId="{53A1AE57-7882-4220-A6FF-3EBA0BCB03BE}" type="pres">
      <dgm:prSet presAssocID="{05BEB080-3429-4885-93FD-8408A442F6FC}" presName="sibTrans" presStyleLbl="sibTrans2D1" presStyleIdx="0" presStyleCnt="0"/>
      <dgm:spPr/>
    </dgm:pt>
    <dgm:pt modelId="{46000229-0B79-4D48-B35F-8158C5EB0E3D}" type="pres">
      <dgm:prSet presAssocID="{4D916600-538D-4FAA-BB9B-BEB02A71A50C}" presName="compNode" presStyleCnt="0"/>
      <dgm:spPr/>
    </dgm:pt>
    <dgm:pt modelId="{CD2553CF-0FFE-487F-8ABF-1693CE3953A4}" type="pres">
      <dgm:prSet presAssocID="{4D916600-538D-4FAA-BB9B-BEB02A71A50C}" presName="iconBgRect" presStyleLbl="bgShp" presStyleIdx="3" presStyleCnt="4"/>
      <dgm:spPr/>
    </dgm:pt>
    <dgm:pt modelId="{49DB2549-D9D5-43CE-811F-4A62F4A6D81E}" type="pres">
      <dgm:prSet presAssocID="{4D916600-538D-4FAA-BB9B-BEB02A71A50C}"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lipboard Mixed with solid fill"/>
        </a:ext>
      </dgm:extLst>
    </dgm:pt>
    <dgm:pt modelId="{F89D6851-33A6-4C2B-B728-2EE8986FD04F}" type="pres">
      <dgm:prSet presAssocID="{4D916600-538D-4FAA-BB9B-BEB02A71A50C}" presName="spaceRect" presStyleCnt="0"/>
      <dgm:spPr/>
    </dgm:pt>
    <dgm:pt modelId="{E58ED3AD-8FCF-49E8-8406-094F1FE8A3FD}" type="pres">
      <dgm:prSet presAssocID="{4D916600-538D-4FAA-BB9B-BEB02A71A50C}" presName="textRect" presStyleLbl="revTx" presStyleIdx="3" presStyleCnt="4">
        <dgm:presLayoutVars>
          <dgm:chMax val="1"/>
          <dgm:chPref val="1"/>
        </dgm:presLayoutVars>
      </dgm:prSet>
      <dgm:spPr/>
    </dgm:pt>
  </dgm:ptLst>
  <dgm:cxnLst>
    <dgm:cxn modelId="{77D01B13-3514-4407-A2CA-FF4A4739D4FB}" srcId="{E3C3CD23-AE42-4534-A2F9-AD4EF50020B9}" destId="{6B26A350-4D1B-4EF0-A22F-D6463E1D1AA0}" srcOrd="0" destOrd="0" parTransId="{16A6C7AD-5673-452E-9545-8A293BC0263A}" sibTransId="{8AFCB7F2-E995-403C-BFA1-CFDA209A08E6}"/>
    <dgm:cxn modelId="{92216A25-4338-45F9-8E87-FD31D2E3D725}" type="presOf" srcId="{05BEB080-3429-4885-93FD-8408A442F6FC}" destId="{53A1AE57-7882-4220-A6FF-3EBA0BCB03BE}" srcOrd="0" destOrd="0" presId="urn:microsoft.com/office/officeart/2018/2/layout/IconCircleList"/>
    <dgm:cxn modelId="{7FAB932A-EE4C-4226-8CD9-CDF4DF0C6A6E}" type="presOf" srcId="{8AFCB7F2-E995-403C-BFA1-CFDA209A08E6}" destId="{879D2C3C-8D38-44CE-82A5-6CE2E361A2C4}" srcOrd="0" destOrd="0" presId="urn:microsoft.com/office/officeart/2018/2/layout/IconCircleList"/>
    <dgm:cxn modelId="{FBE1D12E-96FF-4022-88DB-6D37CC23058D}" type="presOf" srcId="{6B26A350-4D1B-4EF0-A22F-D6463E1D1AA0}" destId="{7F8B8BAC-F180-4B8F-B7AE-6A0700C29F13}" srcOrd="0" destOrd="0" presId="urn:microsoft.com/office/officeart/2018/2/layout/IconCircleList"/>
    <dgm:cxn modelId="{862F1E3A-561B-4A6F-9E38-467FBDAD6994}" type="presOf" srcId="{E3C3CD23-AE42-4534-A2F9-AD4EF50020B9}" destId="{D9142749-2E56-4D94-9124-6503A45957FA}" srcOrd="0" destOrd="0" presId="urn:microsoft.com/office/officeart/2018/2/layout/IconCircleList"/>
    <dgm:cxn modelId="{37A43E41-6A15-417B-99A7-D1EB42B31C20}" type="presOf" srcId="{CAB7A655-AE98-4E89-9E0A-E5A1ED55F08D}" destId="{DD768E24-EB22-4D8F-B60B-830628188EA3}" srcOrd="0" destOrd="0" presId="urn:microsoft.com/office/officeart/2018/2/layout/IconCircleList"/>
    <dgm:cxn modelId="{6B7D0F64-6BD2-413A-9921-D37B2744A546}" type="presOf" srcId="{C3D1534A-A138-483C-8FED-BCF141FDA4F0}" destId="{BD2935CE-40BA-405C-A06C-14A968AB5FE1}" srcOrd="0" destOrd="0" presId="urn:microsoft.com/office/officeart/2018/2/layout/IconCircleList"/>
    <dgm:cxn modelId="{7A28E44D-8F7C-475A-89F1-9711ACE1FC98}" type="presOf" srcId="{74BCB3B5-CEFE-4DD8-9400-B769B42321EB}" destId="{253C68AF-6E2A-4C35-83CB-2AA9E63EC699}" srcOrd="0" destOrd="0" presId="urn:microsoft.com/office/officeart/2018/2/layout/IconCircleList"/>
    <dgm:cxn modelId="{FD2E4651-E75F-49E7-AFF6-670F9B61000E}" type="presOf" srcId="{4D916600-538D-4FAA-BB9B-BEB02A71A50C}" destId="{E58ED3AD-8FCF-49E8-8406-094F1FE8A3FD}" srcOrd="0" destOrd="0" presId="urn:microsoft.com/office/officeart/2018/2/layout/IconCircleList"/>
    <dgm:cxn modelId="{302C8880-5B5F-471F-A4D7-17E0DD91707D}" srcId="{E3C3CD23-AE42-4534-A2F9-AD4EF50020B9}" destId="{4D916600-538D-4FAA-BB9B-BEB02A71A50C}" srcOrd="3" destOrd="0" parTransId="{9B6A682A-0341-4D66-8E46-2404607B06F5}" sibTransId="{5D708E70-64D2-48B1-924D-9860548C29A3}"/>
    <dgm:cxn modelId="{43DAF68C-31CE-49D8-BCEB-32E7306542C1}" srcId="{E3C3CD23-AE42-4534-A2F9-AD4EF50020B9}" destId="{C3D1534A-A138-483C-8FED-BCF141FDA4F0}" srcOrd="2" destOrd="0" parTransId="{104B2BF6-CA78-495A-B6D9-8E951FF819B9}" sibTransId="{05BEB080-3429-4885-93FD-8408A442F6FC}"/>
    <dgm:cxn modelId="{BF35E2A2-53A7-4D72-B250-EF5C465D1692}" srcId="{E3C3CD23-AE42-4534-A2F9-AD4EF50020B9}" destId="{74BCB3B5-CEFE-4DD8-9400-B769B42321EB}" srcOrd="1" destOrd="0" parTransId="{E5BD1F11-2A3D-4F81-89DB-B2C872877363}" sibTransId="{CAB7A655-AE98-4E89-9E0A-E5A1ED55F08D}"/>
    <dgm:cxn modelId="{FEE0C96B-6D27-4C7E-92EA-6FBCCF67EE87}" type="presParOf" srcId="{D9142749-2E56-4D94-9124-6503A45957FA}" destId="{5075B423-E059-4C1F-A82F-F57A113B230C}" srcOrd="0" destOrd="0" presId="urn:microsoft.com/office/officeart/2018/2/layout/IconCircleList"/>
    <dgm:cxn modelId="{2AA9BBF0-FCDB-4704-91E8-A25B0D8CA03F}" type="presParOf" srcId="{5075B423-E059-4C1F-A82F-F57A113B230C}" destId="{9B3D35B0-0C3D-4028-9B14-10420782CD8C}" srcOrd="0" destOrd="0" presId="urn:microsoft.com/office/officeart/2018/2/layout/IconCircleList"/>
    <dgm:cxn modelId="{A43546EC-07B3-475B-86B4-D07F658DADB0}" type="presParOf" srcId="{9B3D35B0-0C3D-4028-9B14-10420782CD8C}" destId="{1C0DFFE6-E754-4AEF-A83E-4DA901C52B33}" srcOrd="0" destOrd="0" presId="urn:microsoft.com/office/officeart/2018/2/layout/IconCircleList"/>
    <dgm:cxn modelId="{C5A5B749-E56E-4C98-9B64-519397171963}" type="presParOf" srcId="{9B3D35B0-0C3D-4028-9B14-10420782CD8C}" destId="{0CE8409C-6424-454C-B2BE-5C5BB042E0C8}" srcOrd="1" destOrd="0" presId="urn:microsoft.com/office/officeart/2018/2/layout/IconCircleList"/>
    <dgm:cxn modelId="{B4E8E9DD-DFB3-4F7F-8BF1-D48541211501}" type="presParOf" srcId="{9B3D35B0-0C3D-4028-9B14-10420782CD8C}" destId="{4D2E8E45-1B20-4385-AC92-18A8C7805093}" srcOrd="2" destOrd="0" presId="urn:microsoft.com/office/officeart/2018/2/layout/IconCircleList"/>
    <dgm:cxn modelId="{CFA4CB6A-2A58-40D7-A403-F81E1488E6AA}" type="presParOf" srcId="{9B3D35B0-0C3D-4028-9B14-10420782CD8C}" destId="{7F8B8BAC-F180-4B8F-B7AE-6A0700C29F13}" srcOrd="3" destOrd="0" presId="urn:microsoft.com/office/officeart/2018/2/layout/IconCircleList"/>
    <dgm:cxn modelId="{6CEDA577-6721-412C-8690-CB4ACE714F06}" type="presParOf" srcId="{5075B423-E059-4C1F-A82F-F57A113B230C}" destId="{879D2C3C-8D38-44CE-82A5-6CE2E361A2C4}" srcOrd="1" destOrd="0" presId="urn:microsoft.com/office/officeart/2018/2/layout/IconCircleList"/>
    <dgm:cxn modelId="{2AF083D5-0BBF-413B-A17B-469BEB9886B0}" type="presParOf" srcId="{5075B423-E059-4C1F-A82F-F57A113B230C}" destId="{99862476-326B-4C48-8B5B-77322A5D5325}" srcOrd="2" destOrd="0" presId="urn:microsoft.com/office/officeart/2018/2/layout/IconCircleList"/>
    <dgm:cxn modelId="{18A1B630-E0D5-48A8-8BAC-532DAB403166}" type="presParOf" srcId="{99862476-326B-4C48-8B5B-77322A5D5325}" destId="{5CEF60E0-8A28-4BB6-8FA5-5192978D8980}" srcOrd="0" destOrd="0" presId="urn:microsoft.com/office/officeart/2018/2/layout/IconCircleList"/>
    <dgm:cxn modelId="{112E035D-3615-4408-9988-2A0DEC0AF20D}" type="presParOf" srcId="{99862476-326B-4C48-8B5B-77322A5D5325}" destId="{CE060503-B357-4138-B522-8EFD99CF8FBF}" srcOrd="1" destOrd="0" presId="urn:microsoft.com/office/officeart/2018/2/layout/IconCircleList"/>
    <dgm:cxn modelId="{BA883F1E-1A7C-41C9-A044-696C9A104F75}" type="presParOf" srcId="{99862476-326B-4C48-8B5B-77322A5D5325}" destId="{A1EEF061-D2E9-4256-BBEC-E039B52AA73B}" srcOrd="2" destOrd="0" presId="urn:microsoft.com/office/officeart/2018/2/layout/IconCircleList"/>
    <dgm:cxn modelId="{CA6D0A96-F374-48F7-A1D3-9F4F598D333E}" type="presParOf" srcId="{99862476-326B-4C48-8B5B-77322A5D5325}" destId="{253C68AF-6E2A-4C35-83CB-2AA9E63EC699}" srcOrd="3" destOrd="0" presId="urn:microsoft.com/office/officeart/2018/2/layout/IconCircleList"/>
    <dgm:cxn modelId="{35FD9A86-DE9A-46DE-9575-0BADC4E3D2E3}" type="presParOf" srcId="{5075B423-E059-4C1F-A82F-F57A113B230C}" destId="{DD768E24-EB22-4D8F-B60B-830628188EA3}" srcOrd="3" destOrd="0" presId="urn:microsoft.com/office/officeart/2018/2/layout/IconCircleList"/>
    <dgm:cxn modelId="{28F8A6C3-F702-40D3-95B7-0F3DB87A0CF0}" type="presParOf" srcId="{5075B423-E059-4C1F-A82F-F57A113B230C}" destId="{FFB6AD70-34D0-4B9F-B7C7-1C13D8B0EA0F}" srcOrd="4" destOrd="0" presId="urn:microsoft.com/office/officeart/2018/2/layout/IconCircleList"/>
    <dgm:cxn modelId="{60E8540A-43C6-4B04-B73C-F4A47F4217F9}" type="presParOf" srcId="{FFB6AD70-34D0-4B9F-B7C7-1C13D8B0EA0F}" destId="{D48B9238-4781-4624-AE17-3E9AA7397096}" srcOrd="0" destOrd="0" presId="urn:microsoft.com/office/officeart/2018/2/layout/IconCircleList"/>
    <dgm:cxn modelId="{1BBE10EF-27A0-4595-9AD0-F292C8081EF0}" type="presParOf" srcId="{FFB6AD70-34D0-4B9F-B7C7-1C13D8B0EA0F}" destId="{487439AB-91DD-46E2-98E3-8AD4EDD2239B}" srcOrd="1" destOrd="0" presId="urn:microsoft.com/office/officeart/2018/2/layout/IconCircleList"/>
    <dgm:cxn modelId="{14FB76F2-71F4-43C2-898C-CFC79DDEB0F0}" type="presParOf" srcId="{FFB6AD70-34D0-4B9F-B7C7-1C13D8B0EA0F}" destId="{FAC8A61B-5B8C-4D85-B3EA-495213C28CF2}" srcOrd="2" destOrd="0" presId="urn:microsoft.com/office/officeart/2018/2/layout/IconCircleList"/>
    <dgm:cxn modelId="{4F19AFD7-CEA9-4A19-918B-1C33798D26C3}" type="presParOf" srcId="{FFB6AD70-34D0-4B9F-B7C7-1C13D8B0EA0F}" destId="{BD2935CE-40BA-405C-A06C-14A968AB5FE1}" srcOrd="3" destOrd="0" presId="urn:microsoft.com/office/officeart/2018/2/layout/IconCircleList"/>
    <dgm:cxn modelId="{35CFDA08-3F24-4454-A921-AC081401C057}" type="presParOf" srcId="{5075B423-E059-4C1F-A82F-F57A113B230C}" destId="{53A1AE57-7882-4220-A6FF-3EBA0BCB03BE}" srcOrd="5" destOrd="0" presId="urn:microsoft.com/office/officeart/2018/2/layout/IconCircleList"/>
    <dgm:cxn modelId="{15BCA16E-77A7-40E8-A14D-3FC6F22FEEBA}" type="presParOf" srcId="{5075B423-E059-4C1F-A82F-F57A113B230C}" destId="{46000229-0B79-4D48-B35F-8158C5EB0E3D}" srcOrd="6" destOrd="0" presId="urn:microsoft.com/office/officeart/2018/2/layout/IconCircleList"/>
    <dgm:cxn modelId="{270191C0-D0C3-47AF-8F6A-4DF79148D924}" type="presParOf" srcId="{46000229-0B79-4D48-B35F-8158C5EB0E3D}" destId="{CD2553CF-0FFE-487F-8ABF-1693CE3953A4}" srcOrd="0" destOrd="0" presId="urn:microsoft.com/office/officeart/2018/2/layout/IconCircleList"/>
    <dgm:cxn modelId="{8A6559C0-7F29-47D2-8276-37162E2AD9FE}" type="presParOf" srcId="{46000229-0B79-4D48-B35F-8158C5EB0E3D}" destId="{49DB2549-D9D5-43CE-811F-4A62F4A6D81E}" srcOrd="1" destOrd="0" presId="urn:microsoft.com/office/officeart/2018/2/layout/IconCircleList"/>
    <dgm:cxn modelId="{ADC377D8-C001-4490-AD7A-CFF17A391047}" type="presParOf" srcId="{46000229-0B79-4D48-B35F-8158C5EB0E3D}" destId="{F89D6851-33A6-4C2B-B728-2EE8986FD04F}" srcOrd="2" destOrd="0" presId="urn:microsoft.com/office/officeart/2018/2/layout/IconCircleList"/>
    <dgm:cxn modelId="{6FF0FEF5-C339-4236-AEEA-4967AB607E0B}" type="presParOf" srcId="{46000229-0B79-4D48-B35F-8158C5EB0E3D}" destId="{E58ED3AD-8FCF-49E8-8406-094F1FE8A3F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82C88F-2C7C-403F-9DC5-99795B80B8F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A53F8DE-AA0C-48EE-B3FC-1A0D77ED202F}">
      <dgm:prSet/>
      <dgm:spPr/>
      <dgm:t>
        <a:bodyPr/>
        <a:lstStyle/>
        <a:p>
          <a:pPr>
            <a:lnSpc>
              <a:spcPct val="100000"/>
            </a:lnSpc>
          </a:pPr>
          <a:r>
            <a:rPr lang="en-US"/>
            <a:t>Revised to standardize evaluations</a:t>
          </a:r>
        </a:p>
      </dgm:t>
    </dgm:pt>
    <dgm:pt modelId="{FEC6B698-36A7-46E5-A590-3A9FFCEC0D24}" type="parTrans" cxnId="{0AAED30C-9BE7-4152-94A4-010B43EDA8E7}">
      <dgm:prSet/>
      <dgm:spPr/>
      <dgm:t>
        <a:bodyPr/>
        <a:lstStyle/>
        <a:p>
          <a:endParaRPr lang="en-US"/>
        </a:p>
      </dgm:t>
    </dgm:pt>
    <dgm:pt modelId="{B5A148F6-4A1C-477F-B252-67AF68FCA727}" type="sibTrans" cxnId="{0AAED30C-9BE7-4152-94A4-010B43EDA8E7}">
      <dgm:prSet/>
      <dgm:spPr/>
      <dgm:t>
        <a:bodyPr/>
        <a:lstStyle/>
        <a:p>
          <a:endParaRPr lang="en-US"/>
        </a:p>
      </dgm:t>
    </dgm:pt>
    <dgm:pt modelId="{FB4175D8-A6F0-42D0-B262-EE2247FB1DA6}">
      <dgm:prSet/>
      <dgm:spPr/>
      <dgm:t>
        <a:bodyPr/>
        <a:lstStyle/>
        <a:p>
          <a:pPr>
            <a:lnSpc>
              <a:spcPct val="100000"/>
            </a:lnSpc>
          </a:pPr>
          <a:r>
            <a:rPr lang="en-US"/>
            <a:t>Pilot testing underway</a:t>
          </a:r>
        </a:p>
      </dgm:t>
    </dgm:pt>
    <dgm:pt modelId="{476081BC-2F98-4F24-8ADD-AEBAE1AFFB7D}" type="parTrans" cxnId="{10AAEA6B-862D-4D13-A92E-16D38AAA6DFA}">
      <dgm:prSet/>
      <dgm:spPr/>
      <dgm:t>
        <a:bodyPr/>
        <a:lstStyle/>
        <a:p>
          <a:endParaRPr lang="en-US"/>
        </a:p>
      </dgm:t>
    </dgm:pt>
    <dgm:pt modelId="{C85BE8EF-0905-4606-92A8-93780A589091}" type="sibTrans" cxnId="{10AAEA6B-862D-4D13-A92E-16D38AAA6DFA}">
      <dgm:prSet/>
      <dgm:spPr/>
      <dgm:t>
        <a:bodyPr/>
        <a:lstStyle/>
        <a:p>
          <a:endParaRPr lang="en-US"/>
        </a:p>
      </dgm:t>
    </dgm:pt>
    <dgm:pt modelId="{9A43CF31-0852-4768-BC81-777024F1B805}">
      <dgm:prSet/>
      <dgm:spPr/>
      <dgm:t>
        <a:bodyPr/>
        <a:lstStyle/>
        <a:p>
          <a:pPr>
            <a:lnSpc>
              <a:spcPct val="100000"/>
            </a:lnSpc>
          </a:pPr>
          <a:r>
            <a:rPr lang="en-US"/>
            <a:t>Rollout anticipated 1</a:t>
          </a:r>
          <a:r>
            <a:rPr lang="en-US" baseline="30000"/>
            <a:t>st</a:t>
          </a:r>
          <a:r>
            <a:rPr lang="en-US"/>
            <a:t> quarter of</a:t>
          </a:r>
          <a:r>
            <a:rPr lang="en-US">
              <a:latin typeface="Calibri Light" panose="020F0302020204030204"/>
            </a:rPr>
            <a:t> </a:t>
          </a:r>
          <a:r>
            <a:rPr lang="en-US"/>
            <a:t>2025 </a:t>
          </a:r>
        </a:p>
      </dgm:t>
    </dgm:pt>
    <dgm:pt modelId="{5E503C62-DE25-43E9-93E1-AB70600C785E}" type="sibTrans" cxnId="{AA4D0EFB-07E0-4BF2-8FD3-65D3723D8A1E}">
      <dgm:prSet/>
      <dgm:spPr/>
      <dgm:t>
        <a:bodyPr/>
        <a:lstStyle/>
        <a:p>
          <a:endParaRPr lang="en-US"/>
        </a:p>
      </dgm:t>
    </dgm:pt>
    <dgm:pt modelId="{2012B170-C0A2-4E92-A349-76A189F2D42B}" type="parTrans" cxnId="{AA4D0EFB-07E0-4BF2-8FD3-65D3723D8A1E}">
      <dgm:prSet/>
      <dgm:spPr/>
      <dgm:t>
        <a:bodyPr/>
        <a:lstStyle/>
        <a:p>
          <a:endParaRPr lang="en-US"/>
        </a:p>
      </dgm:t>
    </dgm:pt>
    <dgm:pt modelId="{93B9A592-28EF-4724-9E5D-FEFA0753631B}" type="pres">
      <dgm:prSet presAssocID="{0B82C88F-2C7C-403F-9DC5-99795B80B8F8}" presName="root" presStyleCnt="0">
        <dgm:presLayoutVars>
          <dgm:dir/>
          <dgm:resizeHandles val="exact"/>
        </dgm:presLayoutVars>
      </dgm:prSet>
      <dgm:spPr/>
    </dgm:pt>
    <dgm:pt modelId="{41E1C11C-3E06-4183-A9C5-F007935742E1}" type="pres">
      <dgm:prSet presAssocID="{EA53F8DE-AA0C-48EE-B3FC-1A0D77ED202F}" presName="compNode" presStyleCnt="0"/>
      <dgm:spPr/>
    </dgm:pt>
    <dgm:pt modelId="{BDE6DAE5-DD7F-4F00-9AE2-AECB2E401F1D}" type="pres">
      <dgm:prSet presAssocID="{EA53F8DE-AA0C-48EE-B3FC-1A0D77ED202F}" presName="bgRect" presStyleLbl="bgShp" presStyleIdx="0" presStyleCnt="3"/>
      <dgm:spPr/>
    </dgm:pt>
    <dgm:pt modelId="{97DAF53C-E35D-4D1B-B3A1-2A5895A7EE83}" type="pres">
      <dgm:prSet presAssocID="{EA53F8DE-AA0C-48EE-B3FC-1A0D77ED202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epeat with solid fill"/>
        </a:ext>
      </dgm:extLst>
    </dgm:pt>
    <dgm:pt modelId="{F908895A-5E27-4077-A72D-F86C2B1C1CF3}" type="pres">
      <dgm:prSet presAssocID="{EA53F8DE-AA0C-48EE-B3FC-1A0D77ED202F}" presName="spaceRect" presStyleCnt="0"/>
      <dgm:spPr/>
    </dgm:pt>
    <dgm:pt modelId="{01276E08-3B91-4995-A159-A841E471DED4}" type="pres">
      <dgm:prSet presAssocID="{EA53F8DE-AA0C-48EE-B3FC-1A0D77ED202F}" presName="parTx" presStyleLbl="revTx" presStyleIdx="0" presStyleCnt="3">
        <dgm:presLayoutVars>
          <dgm:chMax val="0"/>
          <dgm:chPref val="0"/>
        </dgm:presLayoutVars>
      </dgm:prSet>
      <dgm:spPr/>
    </dgm:pt>
    <dgm:pt modelId="{FF6A1215-9D4B-4B72-BD1A-8CDA5A0F5A29}" type="pres">
      <dgm:prSet presAssocID="{B5A148F6-4A1C-477F-B252-67AF68FCA727}" presName="sibTrans" presStyleCnt="0"/>
      <dgm:spPr/>
    </dgm:pt>
    <dgm:pt modelId="{2693E10B-5F5F-436B-954F-C33CE15AB94F}" type="pres">
      <dgm:prSet presAssocID="{FB4175D8-A6F0-42D0-B262-EE2247FB1DA6}" presName="compNode" presStyleCnt="0"/>
      <dgm:spPr/>
    </dgm:pt>
    <dgm:pt modelId="{6A67B4D6-43AC-4506-94A8-93047D088536}" type="pres">
      <dgm:prSet presAssocID="{FB4175D8-A6F0-42D0-B262-EE2247FB1DA6}" presName="bgRect" presStyleLbl="bgShp" presStyleIdx="1" presStyleCnt="3"/>
      <dgm:spPr/>
    </dgm:pt>
    <dgm:pt modelId="{81B5025C-108A-42DA-80B1-E99195D897D5}" type="pres">
      <dgm:prSet presAssocID="{FB4175D8-A6F0-42D0-B262-EE2247FB1DA6}"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lipboard Mixed with solid fill"/>
        </a:ext>
      </dgm:extLst>
    </dgm:pt>
    <dgm:pt modelId="{F21D0B78-EEA8-4675-8A70-56F40FE19D87}" type="pres">
      <dgm:prSet presAssocID="{FB4175D8-A6F0-42D0-B262-EE2247FB1DA6}" presName="spaceRect" presStyleCnt="0"/>
      <dgm:spPr/>
    </dgm:pt>
    <dgm:pt modelId="{E6772CE7-E895-4926-B311-CA9E3E788D78}" type="pres">
      <dgm:prSet presAssocID="{FB4175D8-A6F0-42D0-B262-EE2247FB1DA6}" presName="parTx" presStyleLbl="revTx" presStyleIdx="1" presStyleCnt="3">
        <dgm:presLayoutVars>
          <dgm:chMax val="0"/>
          <dgm:chPref val="0"/>
        </dgm:presLayoutVars>
      </dgm:prSet>
      <dgm:spPr/>
    </dgm:pt>
    <dgm:pt modelId="{6D3C6826-3B40-45D3-9B11-E133A1C851E5}" type="pres">
      <dgm:prSet presAssocID="{C85BE8EF-0905-4606-92A8-93780A589091}" presName="sibTrans" presStyleCnt="0"/>
      <dgm:spPr/>
    </dgm:pt>
    <dgm:pt modelId="{6E141FE5-338E-4FCF-97D2-7BACA6E586C8}" type="pres">
      <dgm:prSet presAssocID="{9A43CF31-0852-4768-BC81-777024F1B805}" presName="compNode" presStyleCnt="0"/>
      <dgm:spPr/>
    </dgm:pt>
    <dgm:pt modelId="{9D19D426-02FA-4CFF-9778-A3647E8C24D8}" type="pres">
      <dgm:prSet presAssocID="{9A43CF31-0852-4768-BC81-777024F1B805}" presName="bgRect" presStyleLbl="bgShp" presStyleIdx="2" presStyleCnt="3"/>
      <dgm:spPr/>
    </dgm:pt>
    <dgm:pt modelId="{CC947C7A-6A52-4844-B8B3-63D915B589D7}" type="pres">
      <dgm:prSet presAssocID="{9A43CF31-0852-4768-BC81-777024F1B80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lay outline"/>
        </a:ext>
      </dgm:extLst>
    </dgm:pt>
    <dgm:pt modelId="{86329FA9-3FAE-43A8-A33E-B94B5E1ADE53}" type="pres">
      <dgm:prSet presAssocID="{9A43CF31-0852-4768-BC81-777024F1B805}" presName="spaceRect" presStyleCnt="0"/>
      <dgm:spPr/>
    </dgm:pt>
    <dgm:pt modelId="{07D167F9-9C5A-4975-A990-0B1C936D47FA}" type="pres">
      <dgm:prSet presAssocID="{9A43CF31-0852-4768-BC81-777024F1B805}" presName="parTx" presStyleLbl="revTx" presStyleIdx="2" presStyleCnt="3">
        <dgm:presLayoutVars>
          <dgm:chMax val="0"/>
          <dgm:chPref val="0"/>
        </dgm:presLayoutVars>
      </dgm:prSet>
      <dgm:spPr/>
    </dgm:pt>
  </dgm:ptLst>
  <dgm:cxnLst>
    <dgm:cxn modelId="{0AAED30C-9BE7-4152-94A4-010B43EDA8E7}" srcId="{0B82C88F-2C7C-403F-9DC5-99795B80B8F8}" destId="{EA53F8DE-AA0C-48EE-B3FC-1A0D77ED202F}" srcOrd="0" destOrd="0" parTransId="{FEC6B698-36A7-46E5-A590-3A9FFCEC0D24}" sibTransId="{B5A148F6-4A1C-477F-B252-67AF68FCA727}"/>
    <dgm:cxn modelId="{69109246-E3DD-4D5A-B69C-35AF2563CA6D}" type="presOf" srcId="{EA53F8DE-AA0C-48EE-B3FC-1A0D77ED202F}" destId="{01276E08-3B91-4995-A159-A841E471DED4}" srcOrd="0" destOrd="0" presId="urn:microsoft.com/office/officeart/2018/2/layout/IconVerticalSolidList"/>
    <dgm:cxn modelId="{81210848-609D-4227-ACF2-8BEF56A211B6}" type="presOf" srcId="{0B82C88F-2C7C-403F-9DC5-99795B80B8F8}" destId="{93B9A592-28EF-4724-9E5D-FEFA0753631B}" srcOrd="0" destOrd="0" presId="urn:microsoft.com/office/officeart/2018/2/layout/IconVerticalSolidList"/>
    <dgm:cxn modelId="{10AAEA6B-862D-4D13-A92E-16D38AAA6DFA}" srcId="{0B82C88F-2C7C-403F-9DC5-99795B80B8F8}" destId="{FB4175D8-A6F0-42D0-B262-EE2247FB1DA6}" srcOrd="1" destOrd="0" parTransId="{476081BC-2F98-4F24-8ADD-AEBAE1AFFB7D}" sibTransId="{C85BE8EF-0905-4606-92A8-93780A589091}"/>
    <dgm:cxn modelId="{55A93CF3-0452-4AF5-8413-61376AE69A66}" type="presOf" srcId="{9A43CF31-0852-4768-BC81-777024F1B805}" destId="{07D167F9-9C5A-4975-A990-0B1C936D47FA}" srcOrd="0" destOrd="0" presId="urn:microsoft.com/office/officeart/2018/2/layout/IconVerticalSolidList"/>
    <dgm:cxn modelId="{CEF865F4-CF26-4744-B98C-DF2139C1A29E}" type="presOf" srcId="{FB4175D8-A6F0-42D0-B262-EE2247FB1DA6}" destId="{E6772CE7-E895-4926-B311-CA9E3E788D78}" srcOrd="0" destOrd="0" presId="urn:microsoft.com/office/officeart/2018/2/layout/IconVerticalSolidList"/>
    <dgm:cxn modelId="{AA4D0EFB-07E0-4BF2-8FD3-65D3723D8A1E}" srcId="{0B82C88F-2C7C-403F-9DC5-99795B80B8F8}" destId="{9A43CF31-0852-4768-BC81-777024F1B805}" srcOrd="2" destOrd="0" parTransId="{2012B170-C0A2-4E92-A349-76A189F2D42B}" sibTransId="{5E503C62-DE25-43E9-93E1-AB70600C785E}"/>
    <dgm:cxn modelId="{7D243132-692C-467A-8C37-F30A49716682}" type="presParOf" srcId="{93B9A592-28EF-4724-9E5D-FEFA0753631B}" destId="{41E1C11C-3E06-4183-A9C5-F007935742E1}" srcOrd="0" destOrd="0" presId="urn:microsoft.com/office/officeart/2018/2/layout/IconVerticalSolidList"/>
    <dgm:cxn modelId="{19C772CB-A7BE-4E71-8C1E-01EDA6897828}" type="presParOf" srcId="{41E1C11C-3E06-4183-A9C5-F007935742E1}" destId="{BDE6DAE5-DD7F-4F00-9AE2-AECB2E401F1D}" srcOrd="0" destOrd="0" presId="urn:microsoft.com/office/officeart/2018/2/layout/IconVerticalSolidList"/>
    <dgm:cxn modelId="{9EA8795C-B863-4CC9-B051-105B0202CE77}" type="presParOf" srcId="{41E1C11C-3E06-4183-A9C5-F007935742E1}" destId="{97DAF53C-E35D-4D1B-B3A1-2A5895A7EE83}" srcOrd="1" destOrd="0" presId="urn:microsoft.com/office/officeart/2018/2/layout/IconVerticalSolidList"/>
    <dgm:cxn modelId="{0398A5ED-DAAE-4B87-8238-FCD1A82FAD4B}" type="presParOf" srcId="{41E1C11C-3E06-4183-A9C5-F007935742E1}" destId="{F908895A-5E27-4077-A72D-F86C2B1C1CF3}" srcOrd="2" destOrd="0" presId="urn:microsoft.com/office/officeart/2018/2/layout/IconVerticalSolidList"/>
    <dgm:cxn modelId="{E6E7A9AA-C5FE-47F2-9E1E-F98F339E26AD}" type="presParOf" srcId="{41E1C11C-3E06-4183-A9C5-F007935742E1}" destId="{01276E08-3B91-4995-A159-A841E471DED4}" srcOrd="3" destOrd="0" presId="urn:microsoft.com/office/officeart/2018/2/layout/IconVerticalSolidList"/>
    <dgm:cxn modelId="{C6C1CA91-5476-45EE-A03E-9339263BDE29}" type="presParOf" srcId="{93B9A592-28EF-4724-9E5D-FEFA0753631B}" destId="{FF6A1215-9D4B-4B72-BD1A-8CDA5A0F5A29}" srcOrd="1" destOrd="0" presId="urn:microsoft.com/office/officeart/2018/2/layout/IconVerticalSolidList"/>
    <dgm:cxn modelId="{E46BFD40-AA1D-4A36-9BD6-BE4646E01D3B}" type="presParOf" srcId="{93B9A592-28EF-4724-9E5D-FEFA0753631B}" destId="{2693E10B-5F5F-436B-954F-C33CE15AB94F}" srcOrd="2" destOrd="0" presId="urn:microsoft.com/office/officeart/2018/2/layout/IconVerticalSolidList"/>
    <dgm:cxn modelId="{F852AC7C-F269-42F2-9E5D-51768157AFA4}" type="presParOf" srcId="{2693E10B-5F5F-436B-954F-C33CE15AB94F}" destId="{6A67B4D6-43AC-4506-94A8-93047D088536}" srcOrd="0" destOrd="0" presId="urn:microsoft.com/office/officeart/2018/2/layout/IconVerticalSolidList"/>
    <dgm:cxn modelId="{F8844F5A-EB43-448A-AA01-DC5E5DAA2D18}" type="presParOf" srcId="{2693E10B-5F5F-436B-954F-C33CE15AB94F}" destId="{81B5025C-108A-42DA-80B1-E99195D897D5}" srcOrd="1" destOrd="0" presId="urn:microsoft.com/office/officeart/2018/2/layout/IconVerticalSolidList"/>
    <dgm:cxn modelId="{690D068D-722B-413C-8791-FD1CE7CEDBB8}" type="presParOf" srcId="{2693E10B-5F5F-436B-954F-C33CE15AB94F}" destId="{F21D0B78-EEA8-4675-8A70-56F40FE19D87}" srcOrd="2" destOrd="0" presId="urn:microsoft.com/office/officeart/2018/2/layout/IconVerticalSolidList"/>
    <dgm:cxn modelId="{5874D6B4-CD57-4A57-93A8-4DFBE2F33E7B}" type="presParOf" srcId="{2693E10B-5F5F-436B-954F-C33CE15AB94F}" destId="{E6772CE7-E895-4926-B311-CA9E3E788D78}" srcOrd="3" destOrd="0" presId="urn:microsoft.com/office/officeart/2018/2/layout/IconVerticalSolidList"/>
    <dgm:cxn modelId="{AB05A40E-70E4-4B0C-A926-D4C1C681C68A}" type="presParOf" srcId="{93B9A592-28EF-4724-9E5D-FEFA0753631B}" destId="{6D3C6826-3B40-45D3-9B11-E133A1C851E5}" srcOrd="3" destOrd="0" presId="urn:microsoft.com/office/officeart/2018/2/layout/IconVerticalSolidList"/>
    <dgm:cxn modelId="{343227ED-3967-4ED9-88A3-504005CE2B2B}" type="presParOf" srcId="{93B9A592-28EF-4724-9E5D-FEFA0753631B}" destId="{6E141FE5-338E-4FCF-97D2-7BACA6E586C8}" srcOrd="4" destOrd="0" presId="urn:microsoft.com/office/officeart/2018/2/layout/IconVerticalSolidList"/>
    <dgm:cxn modelId="{C224496E-D114-4402-9675-9BECDD06FF18}" type="presParOf" srcId="{6E141FE5-338E-4FCF-97D2-7BACA6E586C8}" destId="{9D19D426-02FA-4CFF-9778-A3647E8C24D8}" srcOrd="0" destOrd="0" presId="urn:microsoft.com/office/officeart/2018/2/layout/IconVerticalSolidList"/>
    <dgm:cxn modelId="{D14221F7-13F5-460A-9EF5-6305C5D485A1}" type="presParOf" srcId="{6E141FE5-338E-4FCF-97D2-7BACA6E586C8}" destId="{CC947C7A-6A52-4844-B8B3-63D915B589D7}" srcOrd="1" destOrd="0" presId="urn:microsoft.com/office/officeart/2018/2/layout/IconVerticalSolidList"/>
    <dgm:cxn modelId="{20F29A97-3B02-4BB1-B9FA-AC7FCBE5028E}" type="presParOf" srcId="{6E141FE5-338E-4FCF-97D2-7BACA6E586C8}" destId="{86329FA9-3FAE-43A8-A33E-B94B5E1ADE53}" srcOrd="2" destOrd="0" presId="urn:microsoft.com/office/officeart/2018/2/layout/IconVerticalSolidList"/>
    <dgm:cxn modelId="{07F0AB78-AEFF-4701-BBB8-B34B223CE0F5}" type="presParOf" srcId="{6E141FE5-338E-4FCF-97D2-7BACA6E586C8}" destId="{07D167F9-9C5A-4975-A990-0B1C936D47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B8AAE6-10EC-49A0-9DA1-6DCFDAD3238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40BA955-ED94-46E1-89B6-477F58F196DB}">
      <dgm:prSet/>
      <dgm:spPr/>
      <dgm:t>
        <a:bodyPr/>
        <a:lstStyle/>
        <a:p>
          <a:r>
            <a:rPr lang="en-US"/>
            <a:t>Assess each loan to determine its </a:t>
          </a:r>
          <a:r>
            <a:rPr lang="en-US" u="sng"/>
            <a:t>quality</a:t>
          </a:r>
          <a:r>
            <a:rPr lang="en-US"/>
            <a:t>, </a:t>
          </a:r>
          <a:r>
            <a:rPr lang="en-US" u="sng"/>
            <a:t>risk level</a:t>
          </a:r>
          <a:r>
            <a:rPr lang="en-US"/>
            <a:t>, and </a:t>
          </a:r>
          <a:r>
            <a:rPr lang="en-US" u="sng"/>
            <a:t>compliance</a:t>
          </a:r>
          <a:endParaRPr lang="en-US"/>
        </a:p>
      </dgm:t>
    </dgm:pt>
    <dgm:pt modelId="{E3A85E25-F437-40B2-820C-FA4C571930E5}" type="parTrans" cxnId="{F1B9D7A1-269C-4797-8258-4D90577BB298}">
      <dgm:prSet/>
      <dgm:spPr/>
      <dgm:t>
        <a:bodyPr/>
        <a:lstStyle/>
        <a:p>
          <a:endParaRPr lang="en-US"/>
        </a:p>
      </dgm:t>
    </dgm:pt>
    <dgm:pt modelId="{EA4893E5-6EC3-47D9-9972-AB265BB9C238}" type="sibTrans" cxnId="{F1B9D7A1-269C-4797-8258-4D90577BB298}">
      <dgm:prSet/>
      <dgm:spPr/>
      <dgm:t>
        <a:bodyPr/>
        <a:lstStyle/>
        <a:p>
          <a:endParaRPr lang="en-US"/>
        </a:p>
      </dgm:t>
    </dgm:pt>
    <dgm:pt modelId="{FB4C30EE-4D29-49D7-B62F-51F307D77676}">
      <dgm:prSet/>
      <dgm:spPr/>
      <dgm:t>
        <a:bodyPr/>
        <a:lstStyle/>
        <a:p>
          <a:r>
            <a:rPr lang="en-US"/>
            <a:t>Identifies any issues related to the lender’s documentation or compliance</a:t>
          </a:r>
        </a:p>
      </dgm:t>
    </dgm:pt>
    <dgm:pt modelId="{7B762FED-ABF6-43F6-8958-57C7EC50F0ED}" type="parTrans" cxnId="{065021A3-3D3C-440C-B179-20562CC71B20}">
      <dgm:prSet/>
      <dgm:spPr/>
      <dgm:t>
        <a:bodyPr/>
        <a:lstStyle/>
        <a:p>
          <a:endParaRPr lang="en-US"/>
        </a:p>
      </dgm:t>
    </dgm:pt>
    <dgm:pt modelId="{C281B8BA-087D-4ECB-8FEF-45EE7BCED8C4}" type="sibTrans" cxnId="{065021A3-3D3C-440C-B179-20562CC71B20}">
      <dgm:prSet/>
      <dgm:spPr/>
      <dgm:t>
        <a:bodyPr/>
        <a:lstStyle/>
        <a:p>
          <a:endParaRPr lang="en-US"/>
        </a:p>
      </dgm:t>
    </dgm:pt>
    <dgm:pt modelId="{5384F3FE-8B94-4B6C-9AAE-75A8BD6AF434}">
      <dgm:prSet/>
      <dgm:spPr/>
      <dgm:t>
        <a:bodyPr/>
        <a:lstStyle/>
        <a:p>
          <a:r>
            <a:rPr lang="en-US"/>
            <a:t>Provides Loan Officials with a standardized mechanism to evaluate guaranteed loan requests</a:t>
          </a:r>
        </a:p>
      </dgm:t>
    </dgm:pt>
    <dgm:pt modelId="{2440CF8A-0D45-4B63-AE4F-F4C923F5B884}" type="parTrans" cxnId="{949F2378-C8DD-4969-921E-539B85DA0EBE}">
      <dgm:prSet/>
      <dgm:spPr/>
      <dgm:t>
        <a:bodyPr/>
        <a:lstStyle/>
        <a:p>
          <a:endParaRPr lang="en-US"/>
        </a:p>
      </dgm:t>
    </dgm:pt>
    <dgm:pt modelId="{CB25A9F5-95DF-4F42-857F-342E4777747E}" type="sibTrans" cxnId="{949F2378-C8DD-4969-921E-539B85DA0EBE}">
      <dgm:prSet/>
      <dgm:spPr/>
      <dgm:t>
        <a:bodyPr/>
        <a:lstStyle/>
        <a:p>
          <a:endParaRPr lang="en-US"/>
        </a:p>
      </dgm:t>
    </dgm:pt>
    <dgm:pt modelId="{BBC6C9AA-EF7C-41B3-ADF8-A2A5CB098A45}" type="pres">
      <dgm:prSet presAssocID="{89B8AAE6-10EC-49A0-9DA1-6DCFDAD32385}" presName="Name0" presStyleCnt="0">
        <dgm:presLayoutVars>
          <dgm:dir/>
          <dgm:resizeHandles val="exact"/>
        </dgm:presLayoutVars>
      </dgm:prSet>
      <dgm:spPr/>
    </dgm:pt>
    <dgm:pt modelId="{3ADCEE9B-9A77-4D72-B6A0-1B6698270AE3}" type="pres">
      <dgm:prSet presAssocID="{5384F3FE-8B94-4B6C-9AAE-75A8BD6AF434}" presName="node" presStyleLbl="node1" presStyleIdx="0" presStyleCnt="3">
        <dgm:presLayoutVars>
          <dgm:bulletEnabled val="1"/>
        </dgm:presLayoutVars>
      </dgm:prSet>
      <dgm:spPr/>
    </dgm:pt>
    <dgm:pt modelId="{7678F213-5336-42FC-952D-4860DA65158A}" type="pres">
      <dgm:prSet presAssocID="{CB25A9F5-95DF-4F42-857F-342E4777747E}" presName="sibTrans" presStyleLbl="sibTrans2D1" presStyleIdx="0" presStyleCnt="2"/>
      <dgm:spPr/>
    </dgm:pt>
    <dgm:pt modelId="{0E941EAC-4C65-4B0E-BBEF-277BA99AB366}" type="pres">
      <dgm:prSet presAssocID="{CB25A9F5-95DF-4F42-857F-342E4777747E}" presName="connectorText" presStyleLbl="sibTrans2D1" presStyleIdx="0" presStyleCnt="2"/>
      <dgm:spPr/>
    </dgm:pt>
    <dgm:pt modelId="{0BC681FC-7A69-431D-9005-42AF4B4C59F1}" type="pres">
      <dgm:prSet presAssocID="{540BA955-ED94-46E1-89B6-477F58F196DB}" presName="node" presStyleLbl="node1" presStyleIdx="1" presStyleCnt="3" custLinFactNeighborX="-8419" custLinFactNeighborY="-3459">
        <dgm:presLayoutVars>
          <dgm:bulletEnabled val="1"/>
        </dgm:presLayoutVars>
      </dgm:prSet>
      <dgm:spPr/>
    </dgm:pt>
    <dgm:pt modelId="{0148659E-9C5C-4B64-A047-17956FC81FD7}" type="pres">
      <dgm:prSet presAssocID="{EA4893E5-6EC3-47D9-9972-AB265BB9C238}" presName="sibTrans" presStyleLbl="sibTrans2D1" presStyleIdx="1" presStyleCnt="2"/>
      <dgm:spPr/>
    </dgm:pt>
    <dgm:pt modelId="{02905D3C-7C98-4A26-A4AB-380CFC3365A4}" type="pres">
      <dgm:prSet presAssocID="{EA4893E5-6EC3-47D9-9972-AB265BB9C238}" presName="connectorText" presStyleLbl="sibTrans2D1" presStyleIdx="1" presStyleCnt="2"/>
      <dgm:spPr/>
    </dgm:pt>
    <dgm:pt modelId="{4C3620BF-D5EF-4D29-9F08-C5A50D06A78B}" type="pres">
      <dgm:prSet presAssocID="{FB4C30EE-4D29-49D7-B62F-51F307D77676}" presName="node" presStyleLbl="node1" presStyleIdx="2" presStyleCnt="3">
        <dgm:presLayoutVars>
          <dgm:bulletEnabled val="1"/>
        </dgm:presLayoutVars>
      </dgm:prSet>
      <dgm:spPr/>
    </dgm:pt>
  </dgm:ptLst>
  <dgm:cxnLst>
    <dgm:cxn modelId="{B3EF5516-E120-48BC-BD44-B7F3657278C0}" type="presOf" srcId="{540BA955-ED94-46E1-89B6-477F58F196DB}" destId="{0BC681FC-7A69-431D-9005-42AF4B4C59F1}" srcOrd="0" destOrd="0" presId="urn:microsoft.com/office/officeart/2005/8/layout/process1"/>
    <dgm:cxn modelId="{7A0A555D-6447-4B9B-AAF0-CE0E2EFD58EA}" type="presOf" srcId="{CB25A9F5-95DF-4F42-857F-342E4777747E}" destId="{7678F213-5336-42FC-952D-4860DA65158A}" srcOrd="0" destOrd="0" presId="urn:microsoft.com/office/officeart/2005/8/layout/process1"/>
    <dgm:cxn modelId="{666EFE66-4647-4369-8CC1-D144219A0560}" type="presOf" srcId="{FB4C30EE-4D29-49D7-B62F-51F307D77676}" destId="{4C3620BF-D5EF-4D29-9F08-C5A50D06A78B}" srcOrd="0" destOrd="0" presId="urn:microsoft.com/office/officeart/2005/8/layout/process1"/>
    <dgm:cxn modelId="{949F2378-C8DD-4969-921E-539B85DA0EBE}" srcId="{89B8AAE6-10EC-49A0-9DA1-6DCFDAD32385}" destId="{5384F3FE-8B94-4B6C-9AAE-75A8BD6AF434}" srcOrd="0" destOrd="0" parTransId="{2440CF8A-0D45-4B63-AE4F-F4C923F5B884}" sibTransId="{CB25A9F5-95DF-4F42-857F-342E4777747E}"/>
    <dgm:cxn modelId="{3317B579-4331-4323-905A-DCD8E1F3FD45}" type="presOf" srcId="{EA4893E5-6EC3-47D9-9972-AB265BB9C238}" destId="{02905D3C-7C98-4A26-A4AB-380CFC3365A4}" srcOrd="1" destOrd="0" presId="urn:microsoft.com/office/officeart/2005/8/layout/process1"/>
    <dgm:cxn modelId="{8B9A4F83-A512-47A3-BE1B-DA8AB75D126B}" type="presOf" srcId="{5384F3FE-8B94-4B6C-9AAE-75A8BD6AF434}" destId="{3ADCEE9B-9A77-4D72-B6A0-1B6698270AE3}" srcOrd="0" destOrd="0" presId="urn:microsoft.com/office/officeart/2005/8/layout/process1"/>
    <dgm:cxn modelId="{93A25594-C9BB-472B-8449-08583B9CAE69}" type="presOf" srcId="{CB25A9F5-95DF-4F42-857F-342E4777747E}" destId="{0E941EAC-4C65-4B0E-BBEF-277BA99AB366}" srcOrd="1" destOrd="0" presId="urn:microsoft.com/office/officeart/2005/8/layout/process1"/>
    <dgm:cxn modelId="{F1B9D7A1-269C-4797-8258-4D90577BB298}" srcId="{89B8AAE6-10EC-49A0-9DA1-6DCFDAD32385}" destId="{540BA955-ED94-46E1-89B6-477F58F196DB}" srcOrd="1" destOrd="0" parTransId="{E3A85E25-F437-40B2-820C-FA4C571930E5}" sibTransId="{EA4893E5-6EC3-47D9-9972-AB265BB9C238}"/>
    <dgm:cxn modelId="{065021A3-3D3C-440C-B179-20562CC71B20}" srcId="{89B8AAE6-10EC-49A0-9DA1-6DCFDAD32385}" destId="{FB4C30EE-4D29-49D7-B62F-51F307D77676}" srcOrd="2" destOrd="0" parTransId="{7B762FED-ABF6-43F6-8958-57C7EC50F0ED}" sibTransId="{C281B8BA-087D-4ECB-8FEF-45EE7BCED8C4}"/>
    <dgm:cxn modelId="{DF937FB2-58FE-4D6E-A004-A3AEFA6086AA}" type="presOf" srcId="{EA4893E5-6EC3-47D9-9972-AB265BB9C238}" destId="{0148659E-9C5C-4B64-A047-17956FC81FD7}" srcOrd="0" destOrd="0" presId="urn:microsoft.com/office/officeart/2005/8/layout/process1"/>
    <dgm:cxn modelId="{0149D4F1-9869-4299-86AD-BCA4E09D1975}" type="presOf" srcId="{89B8AAE6-10EC-49A0-9DA1-6DCFDAD32385}" destId="{BBC6C9AA-EF7C-41B3-ADF8-A2A5CB098A45}" srcOrd="0" destOrd="0" presId="urn:microsoft.com/office/officeart/2005/8/layout/process1"/>
    <dgm:cxn modelId="{FEB28B1D-77A4-4CEE-A4EB-40EF4725D3AA}" type="presParOf" srcId="{BBC6C9AA-EF7C-41B3-ADF8-A2A5CB098A45}" destId="{3ADCEE9B-9A77-4D72-B6A0-1B6698270AE3}" srcOrd="0" destOrd="0" presId="urn:microsoft.com/office/officeart/2005/8/layout/process1"/>
    <dgm:cxn modelId="{7AC5CB1D-D148-43F9-985D-F51FB05A46BB}" type="presParOf" srcId="{BBC6C9AA-EF7C-41B3-ADF8-A2A5CB098A45}" destId="{7678F213-5336-42FC-952D-4860DA65158A}" srcOrd="1" destOrd="0" presId="urn:microsoft.com/office/officeart/2005/8/layout/process1"/>
    <dgm:cxn modelId="{24A05726-D02D-482B-8E50-253D865E95DF}" type="presParOf" srcId="{7678F213-5336-42FC-952D-4860DA65158A}" destId="{0E941EAC-4C65-4B0E-BBEF-277BA99AB366}" srcOrd="0" destOrd="0" presId="urn:microsoft.com/office/officeart/2005/8/layout/process1"/>
    <dgm:cxn modelId="{3C3124C8-EC9B-43AD-8299-F98F8C1B19AB}" type="presParOf" srcId="{BBC6C9AA-EF7C-41B3-ADF8-A2A5CB098A45}" destId="{0BC681FC-7A69-431D-9005-42AF4B4C59F1}" srcOrd="2" destOrd="0" presId="urn:microsoft.com/office/officeart/2005/8/layout/process1"/>
    <dgm:cxn modelId="{079C457C-D7C9-45B9-8F27-63A1177AC305}" type="presParOf" srcId="{BBC6C9AA-EF7C-41B3-ADF8-A2A5CB098A45}" destId="{0148659E-9C5C-4B64-A047-17956FC81FD7}" srcOrd="3" destOrd="0" presId="urn:microsoft.com/office/officeart/2005/8/layout/process1"/>
    <dgm:cxn modelId="{04F61A0B-99BA-42AA-8892-E52391522C74}" type="presParOf" srcId="{0148659E-9C5C-4B64-A047-17956FC81FD7}" destId="{02905D3C-7C98-4A26-A4AB-380CFC3365A4}" srcOrd="0" destOrd="0" presId="urn:microsoft.com/office/officeart/2005/8/layout/process1"/>
    <dgm:cxn modelId="{4CA65488-A08B-4C1F-AB2D-454BEE7EAAC8}" type="presParOf" srcId="{BBC6C9AA-EF7C-41B3-ADF8-A2A5CB098A45}" destId="{4C3620BF-D5EF-4D29-9F08-C5A50D06A78B}"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38FEF5-38F7-4D93-9BD8-FC7569C8C89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1DE63298-8EFA-4168-8E77-79E530FB2B47}">
      <dgm:prSet custT="1"/>
      <dgm:spPr/>
      <dgm:t>
        <a:bodyPr/>
        <a:lstStyle/>
        <a:p>
          <a:pPr algn="l"/>
          <a:r>
            <a:rPr lang="en-US" sz="1600" b="1"/>
            <a:t>Consistency</a:t>
          </a:r>
          <a:r>
            <a:rPr lang="en-US" sz="1600"/>
            <a:t>: A standardized form ensures that all relevant information is consistently captured, reducing errors and discrepancies ( Improving continuity between states).</a:t>
          </a:r>
        </a:p>
      </dgm:t>
    </dgm:pt>
    <dgm:pt modelId="{F6470275-8022-48C3-A7E1-D71674BC5F1C}" type="parTrans" cxnId="{AC6FB870-E17B-41B8-868A-A4E17100B460}">
      <dgm:prSet/>
      <dgm:spPr/>
      <dgm:t>
        <a:bodyPr/>
        <a:lstStyle/>
        <a:p>
          <a:endParaRPr lang="en-US"/>
        </a:p>
      </dgm:t>
    </dgm:pt>
    <dgm:pt modelId="{E7DAC15C-25F5-4133-880D-0A359345D240}" type="sibTrans" cxnId="{AC6FB870-E17B-41B8-868A-A4E17100B460}">
      <dgm:prSet/>
      <dgm:spPr/>
      <dgm:t>
        <a:bodyPr/>
        <a:lstStyle/>
        <a:p>
          <a:endParaRPr lang="en-US"/>
        </a:p>
      </dgm:t>
    </dgm:pt>
    <dgm:pt modelId="{E7639BED-20BE-4A65-9E18-A1BF6B5723B4}">
      <dgm:prSet custT="1"/>
      <dgm:spPr/>
      <dgm:t>
        <a:bodyPr/>
        <a:lstStyle/>
        <a:p>
          <a:pPr algn="l"/>
          <a:r>
            <a:rPr lang="en-US" sz="1600" b="1"/>
            <a:t>Efficiency</a:t>
          </a:r>
          <a:r>
            <a:rPr lang="en-US" sz="1600"/>
            <a:t>: Having a single form simplifies data entry, review, and analysis. It saves time for evaluators.</a:t>
          </a:r>
        </a:p>
      </dgm:t>
    </dgm:pt>
    <dgm:pt modelId="{769031C3-C56B-4080-99B2-E0B59529276A}" type="parTrans" cxnId="{A0B510BA-B325-4F2F-91F1-C1EC8E222508}">
      <dgm:prSet/>
      <dgm:spPr/>
      <dgm:t>
        <a:bodyPr/>
        <a:lstStyle/>
        <a:p>
          <a:endParaRPr lang="en-US"/>
        </a:p>
      </dgm:t>
    </dgm:pt>
    <dgm:pt modelId="{4773A9CA-607C-48E2-88B6-6E609CF240DB}" type="sibTrans" cxnId="{A0B510BA-B325-4F2F-91F1-C1EC8E222508}">
      <dgm:prSet/>
      <dgm:spPr/>
      <dgm:t>
        <a:bodyPr/>
        <a:lstStyle/>
        <a:p>
          <a:endParaRPr lang="en-US"/>
        </a:p>
      </dgm:t>
    </dgm:pt>
    <dgm:pt modelId="{8068238C-CFD6-4702-9639-1F68D3DFE50B}">
      <dgm:prSet custT="1"/>
      <dgm:spPr/>
      <dgm:t>
        <a:bodyPr/>
        <a:lstStyle/>
        <a:p>
          <a:pPr algn="l"/>
          <a:r>
            <a:rPr lang="en-US" sz="1600" b="1"/>
            <a:t>Compliance</a:t>
          </a:r>
          <a:r>
            <a:rPr lang="en-US" sz="1600"/>
            <a:t>: A common form ensures equity in compliance with regulations and guidelines in how applications are evaluated for each lender.</a:t>
          </a:r>
        </a:p>
      </dgm:t>
    </dgm:pt>
    <dgm:pt modelId="{ABBDD2A1-877F-4E5A-B3B8-B796FA1AA646}" type="parTrans" cxnId="{D237A7EC-50B7-42F1-A92E-5009E428E9F3}">
      <dgm:prSet/>
      <dgm:spPr/>
      <dgm:t>
        <a:bodyPr/>
        <a:lstStyle/>
        <a:p>
          <a:endParaRPr lang="en-US"/>
        </a:p>
      </dgm:t>
    </dgm:pt>
    <dgm:pt modelId="{4D6A7E56-F291-4487-A52B-BD3E473DC85A}" type="sibTrans" cxnId="{D237A7EC-50B7-42F1-A92E-5009E428E9F3}">
      <dgm:prSet/>
      <dgm:spPr/>
      <dgm:t>
        <a:bodyPr/>
        <a:lstStyle/>
        <a:p>
          <a:endParaRPr lang="en-US"/>
        </a:p>
      </dgm:t>
    </dgm:pt>
    <dgm:pt modelId="{58283812-97D0-41F3-8E29-9FB126E05EAD}">
      <dgm:prSet custT="1"/>
      <dgm:spPr/>
      <dgm:t>
        <a:bodyPr/>
        <a:lstStyle/>
        <a:p>
          <a:pPr algn="l"/>
          <a:r>
            <a:rPr lang="en-US" sz="1600" b="1"/>
            <a:t>Risk Assessment</a:t>
          </a:r>
          <a:r>
            <a:rPr lang="en-US" sz="1600"/>
            <a:t>: A uniform format promotes transparency by making the evaluation criteria clear and accessible to all stakeholders.</a:t>
          </a:r>
        </a:p>
      </dgm:t>
    </dgm:pt>
    <dgm:pt modelId="{661696B9-8051-491D-B6A9-D2E7E6D74D19}" type="parTrans" cxnId="{7A753EF9-9906-406B-893F-D369D7B22A45}">
      <dgm:prSet/>
      <dgm:spPr/>
      <dgm:t>
        <a:bodyPr/>
        <a:lstStyle/>
        <a:p>
          <a:endParaRPr lang="en-US"/>
        </a:p>
      </dgm:t>
    </dgm:pt>
    <dgm:pt modelId="{CD7C4AF8-C28F-4827-B35C-B1BE1546E957}" type="sibTrans" cxnId="{7A753EF9-9906-406B-893F-D369D7B22A45}">
      <dgm:prSet/>
      <dgm:spPr/>
      <dgm:t>
        <a:bodyPr/>
        <a:lstStyle/>
        <a:p>
          <a:endParaRPr lang="en-US"/>
        </a:p>
      </dgm:t>
    </dgm:pt>
    <dgm:pt modelId="{7525D84A-7DF8-4E96-9C8B-60E5CDD1BE56}">
      <dgm:prSet custT="1"/>
      <dgm:spPr/>
      <dgm:t>
        <a:bodyPr/>
        <a:lstStyle/>
        <a:p>
          <a:pPr algn="l"/>
          <a:r>
            <a:rPr lang="en-US" sz="1600" b="1"/>
            <a:t>Reporting and Analysis: </a:t>
          </a:r>
          <a:r>
            <a:rPr lang="en-US" sz="1600"/>
            <a:t>Standardized data allows for better reporting, trend analysis, and decision-making at both state and national levels.</a:t>
          </a:r>
        </a:p>
      </dgm:t>
    </dgm:pt>
    <dgm:pt modelId="{8704ACC2-C341-44F0-BBE0-FC4B7120B50D}" type="parTrans" cxnId="{F9A212B5-B2F5-4BBE-BE9E-E2F3D091629D}">
      <dgm:prSet/>
      <dgm:spPr/>
      <dgm:t>
        <a:bodyPr/>
        <a:lstStyle/>
        <a:p>
          <a:endParaRPr lang="en-US"/>
        </a:p>
      </dgm:t>
    </dgm:pt>
    <dgm:pt modelId="{34FF045A-F5A5-425A-AEEF-0210945F96A9}" type="sibTrans" cxnId="{F9A212B5-B2F5-4BBE-BE9E-E2F3D091629D}">
      <dgm:prSet/>
      <dgm:spPr/>
      <dgm:t>
        <a:bodyPr/>
        <a:lstStyle/>
        <a:p>
          <a:endParaRPr lang="en-US"/>
        </a:p>
      </dgm:t>
    </dgm:pt>
    <dgm:pt modelId="{C7251EC1-B072-4A32-A5F3-86547DFB3600}" type="pres">
      <dgm:prSet presAssocID="{6E38FEF5-38F7-4D93-9BD8-FC7569C8C89C}" presName="linearFlow" presStyleCnt="0">
        <dgm:presLayoutVars>
          <dgm:dir/>
          <dgm:resizeHandles val="exact"/>
        </dgm:presLayoutVars>
      </dgm:prSet>
      <dgm:spPr/>
    </dgm:pt>
    <dgm:pt modelId="{EF5FDB03-6537-488C-9DB9-67DB1CA4AA24}" type="pres">
      <dgm:prSet presAssocID="{1DE63298-8EFA-4168-8E77-79E530FB2B47}" presName="composite" presStyleCnt="0"/>
      <dgm:spPr/>
    </dgm:pt>
    <dgm:pt modelId="{91F1D55B-869F-4C4B-BB14-05AEDCDA26B2}" type="pres">
      <dgm:prSet presAssocID="{1DE63298-8EFA-4168-8E77-79E530FB2B47}" presName="imgShp" presStyleLbl="fgImgPlace1" presStyleIdx="0" presStyleCnt="5" custLinFactX="-62117" custLinFactNeighborX="-100000" custLinFactNeighborY="8423"/>
      <dgm:spPr>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ardroom with solid fill"/>
        </a:ext>
      </dgm:extLst>
    </dgm:pt>
    <dgm:pt modelId="{1D98754D-54D3-4A03-B2DE-B142C62B99C4}" type="pres">
      <dgm:prSet presAssocID="{1DE63298-8EFA-4168-8E77-79E530FB2B47}" presName="txShp" presStyleLbl="node1" presStyleIdx="0" presStyleCnt="5" custScaleX="133896" custLinFactNeighborX="8232" custLinFactNeighborY="5790">
        <dgm:presLayoutVars>
          <dgm:bulletEnabled val="1"/>
        </dgm:presLayoutVars>
      </dgm:prSet>
      <dgm:spPr/>
    </dgm:pt>
    <dgm:pt modelId="{4B726489-5510-406B-A16B-F613117A7F63}" type="pres">
      <dgm:prSet presAssocID="{E7DAC15C-25F5-4133-880D-0A359345D240}" presName="spacing" presStyleCnt="0"/>
      <dgm:spPr/>
    </dgm:pt>
    <dgm:pt modelId="{3F4FFD57-591B-424E-9D81-D4B648F19093}" type="pres">
      <dgm:prSet presAssocID="{E7639BED-20BE-4A65-9E18-A1BF6B5723B4}" presName="composite" presStyleCnt="0"/>
      <dgm:spPr/>
    </dgm:pt>
    <dgm:pt modelId="{6E04A6FA-9D74-464F-9592-A16D4E8E89FC}" type="pres">
      <dgm:prSet presAssocID="{E7639BED-20BE-4A65-9E18-A1BF6B5723B4}" presName="imgShp" presStyleLbl="fgImgPlace1" presStyleIdx="1" presStyleCnt="5" custLinFactX="-65916" custLinFactNeighborX="-100000" custLinFactNeighborY="-168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252BC797-C9E7-447F-903E-1C8804A66562}" type="pres">
      <dgm:prSet presAssocID="{E7639BED-20BE-4A65-9E18-A1BF6B5723B4}" presName="txShp" presStyleLbl="node1" presStyleIdx="1" presStyleCnt="5" custScaleX="133602" custLinFactNeighborX="22394" custLinFactNeighborY="-1683">
        <dgm:presLayoutVars>
          <dgm:bulletEnabled val="1"/>
        </dgm:presLayoutVars>
      </dgm:prSet>
      <dgm:spPr/>
    </dgm:pt>
    <dgm:pt modelId="{B4AF80D5-5F32-4416-91D5-8EF5CC56BD25}" type="pres">
      <dgm:prSet presAssocID="{4773A9CA-607C-48E2-88B6-6E609CF240DB}" presName="spacing" presStyleCnt="0"/>
      <dgm:spPr/>
    </dgm:pt>
    <dgm:pt modelId="{C579331F-6736-4EA1-853A-A8DB991EEC73}" type="pres">
      <dgm:prSet presAssocID="{8068238C-CFD6-4702-9639-1F68D3DFE50B}" presName="composite" presStyleCnt="0"/>
      <dgm:spPr/>
    </dgm:pt>
    <dgm:pt modelId="{BB303755-4A6B-4A74-AA9F-D3B89A684C88}" type="pres">
      <dgm:prSet presAssocID="{8068238C-CFD6-4702-9639-1F68D3DFE50B}" presName="imgShp" presStyleLbl="fgImgPlace1" presStyleIdx="2" presStyleCnt="5" custLinFactX="-81515" custLinFactNeighborX="-100000" custLinFactNeighborY="316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99DF18B4-89A4-4390-B77B-685B29C8F1EA}" type="pres">
      <dgm:prSet presAssocID="{8068238C-CFD6-4702-9639-1F68D3DFE50B}" presName="txShp" presStyleLbl="node1" presStyleIdx="2" presStyleCnt="5" custScaleX="134210" custLinFactNeighborX="22394" custLinFactNeighborY="-8685">
        <dgm:presLayoutVars>
          <dgm:bulletEnabled val="1"/>
        </dgm:presLayoutVars>
      </dgm:prSet>
      <dgm:spPr/>
    </dgm:pt>
    <dgm:pt modelId="{A1BDB3D9-8CB4-46DF-8ED6-27462324AF11}" type="pres">
      <dgm:prSet presAssocID="{4D6A7E56-F291-4487-A52B-BD3E473DC85A}" presName="spacing" presStyleCnt="0"/>
      <dgm:spPr/>
    </dgm:pt>
    <dgm:pt modelId="{C1F6FA94-BA57-44EF-BA31-64A328E75FB8}" type="pres">
      <dgm:prSet presAssocID="{58283812-97D0-41F3-8E29-9FB126E05EAD}" presName="composite" presStyleCnt="0"/>
      <dgm:spPr/>
    </dgm:pt>
    <dgm:pt modelId="{CEC6B817-9BEF-496D-88A1-7A609E35AEC9}" type="pres">
      <dgm:prSet presAssocID="{58283812-97D0-41F3-8E29-9FB126E05EAD}" presName="imgShp" presStyleLbl="fgImgPlace1" presStyleIdx="3" presStyleCnt="5" custLinFactX="-78621" custLinFactNeighborX="-100000" custLinFactNeighborY="30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9421B47F-CFBE-4C8F-B0F6-C980848BB962}" type="pres">
      <dgm:prSet presAssocID="{58283812-97D0-41F3-8E29-9FB126E05EAD}" presName="txShp" presStyleLbl="node1" presStyleIdx="3" presStyleCnt="5" custScaleX="134446" custLinFactNeighborX="22394" custLinFactNeighborY="-2895">
        <dgm:presLayoutVars>
          <dgm:bulletEnabled val="1"/>
        </dgm:presLayoutVars>
      </dgm:prSet>
      <dgm:spPr/>
    </dgm:pt>
    <dgm:pt modelId="{77429CF3-C498-470F-B7F0-3087D63EBD6C}" type="pres">
      <dgm:prSet presAssocID="{CD7C4AF8-C28F-4827-B35C-B1BE1546E957}" presName="spacing" presStyleCnt="0"/>
      <dgm:spPr/>
    </dgm:pt>
    <dgm:pt modelId="{B28C5E30-FDFA-4083-A1BD-078FA2C1D141}" type="pres">
      <dgm:prSet presAssocID="{7525D84A-7DF8-4E96-9C8B-60E5CDD1BE56}" presName="composite" presStyleCnt="0"/>
      <dgm:spPr/>
    </dgm:pt>
    <dgm:pt modelId="{DCF17468-ED3C-42AE-B23A-F2C1115536FE}" type="pres">
      <dgm:prSet presAssocID="{7525D84A-7DF8-4E96-9C8B-60E5CDD1BE56}" presName="imgShp" presStyleLbl="fgImgPlace1" presStyleIdx="4" presStyleCnt="5" custLinFactX="-71687" custLinFactNeighborX="-100000" custLinFactNeighborY="5933"/>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atistics"/>
        </a:ext>
      </dgm:extLst>
    </dgm:pt>
    <dgm:pt modelId="{A02F0275-54EE-4B46-BB2D-C729CA6538C1}" type="pres">
      <dgm:prSet presAssocID="{7525D84A-7DF8-4E96-9C8B-60E5CDD1BE56}" presName="txShp" presStyleLbl="node1" presStyleIdx="4" presStyleCnt="5" custScaleX="134124" custLinFactNeighborX="22394" custLinFactNeighborY="-5790">
        <dgm:presLayoutVars>
          <dgm:bulletEnabled val="1"/>
        </dgm:presLayoutVars>
      </dgm:prSet>
      <dgm:spPr/>
    </dgm:pt>
  </dgm:ptLst>
  <dgm:cxnLst>
    <dgm:cxn modelId="{CEAEFE4F-3807-4549-811C-B3DC06F01BED}" type="presOf" srcId="{E7639BED-20BE-4A65-9E18-A1BF6B5723B4}" destId="{252BC797-C9E7-447F-903E-1C8804A66562}" srcOrd="0" destOrd="0" presId="urn:microsoft.com/office/officeart/2005/8/layout/vList3"/>
    <dgm:cxn modelId="{AC6FB870-E17B-41B8-868A-A4E17100B460}" srcId="{6E38FEF5-38F7-4D93-9BD8-FC7569C8C89C}" destId="{1DE63298-8EFA-4168-8E77-79E530FB2B47}" srcOrd="0" destOrd="0" parTransId="{F6470275-8022-48C3-A7E1-D71674BC5F1C}" sibTransId="{E7DAC15C-25F5-4133-880D-0A359345D240}"/>
    <dgm:cxn modelId="{E3063376-C36E-4779-B53E-CC61C05844B8}" type="presOf" srcId="{58283812-97D0-41F3-8E29-9FB126E05EAD}" destId="{9421B47F-CFBE-4C8F-B0F6-C980848BB962}" srcOrd="0" destOrd="0" presId="urn:microsoft.com/office/officeart/2005/8/layout/vList3"/>
    <dgm:cxn modelId="{B27726A7-300A-40CB-B6E4-8A2BCC8D2AD8}" type="presOf" srcId="{7525D84A-7DF8-4E96-9C8B-60E5CDD1BE56}" destId="{A02F0275-54EE-4B46-BB2D-C729CA6538C1}" srcOrd="0" destOrd="0" presId="urn:microsoft.com/office/officeart/2005/8/layout/vList3"/>
    <dgm:cxn modelId="{D7416CB0-CF0F-45B3-9825-A2C5ED56F14F}" type="presOf" srcId="{1DE63298-8EFA-4168-8E77-79E530FB2B47}" destId="{1D98754D-54D3-4A03-B2DE-B142C62B99C4}" srcOrd="0" destOrd="0" presId="urn:microsoft.com/office/officeart/2005/8/layout/vList3"/>
    <dgm:cxn modelId="{F9A212B5-B2F5-4BBE-BE9E-E2F3D091629D}" srcId="{6E38FEF5-38F7-4D93-9BD8-FC7569C8C89C}" destId="{7525D84A-7DF8-4E96-9C8B-60E5CDD1BE56}" srcOrd="4" destOrd="0" parTransId="{8704ACC2-C341-44F0-BBE0-FC4B7120B50D}" sibTransId="{34FF045A-F5A5-425A-AEEF-0210945F96A9}"/>
    <dgm:cxn modelId="{A0B510BA-B325-4F2F-91F1-C1EC8E222508}" srcId="{6E38FEF5-38F7-4D93-9BD8-FC7569C8C89C}" destId="{E7639BED-20BE-4A65-9E18-A1BF6B5723B4}" srcOrd="1" destOrd="0" parTransId="{769031C3-C56B-4080-99B2-E0B59529276A}" sibTransId="{4773A9CA-607C-48E2-88B6-6E609CF240DB}"/>
    <dgm:cxn modelId="{33E9ADC6-B9AA-4C05-947E-7F7F9D4B644F}" type="presOf" srcId="{8068238C-CFD6-4702-9639-1F68D3DFE50B}" destId="{99DF18B4-89A4-4390-B77B-685B29C8F1EA}" srcOrd="0" destOrd="0" presId="urn:microsoft.com/office/officeart/2005/8/layout/vList3"/>
    <dgm:cxn modelId="{D237A7EC-50B7-42F1-A92E-5009E428E9F3}" srcId="{6E38FEF5-38F7-4D93-9BD8-FC7569C8C89C}" destId="{8068238C-CFD6-4702-9639-1F68D3DFE50B}" srcOrd="2" destOrd="0" parTransId="{ABBDD2A1-877F-4E5A-B3B8-B796FA1AA646}" sibTransId="{4D6A7E56-F291-4487-A52B-BD3E473DC85A}"/>
    <dgm:cxn modelId="{20F2FEF5-9CCD-4056-B0AF-115EBB6BE6D4}" type="presOf" srcId="{6E38FEF5-38F7-4D93-9BD8-FC7569C8C89C}" destId="{C7251EC1-B072-4A32-A5F3-86547DFB3600}" srcOrd="0" destOrd="0" presId="urn:microsoft.com/office/officeart/2005/8/layout/vList3"/>
    <dgm:cxn modelId="{7A753EF9-9906-406B-893F-D369D7B22A45}" srcId="{6E38FEF5-38F7-4D93-9BD8-FC7569C8C89C}" destId="{58283812-97D0-41F3-8E29-9FB126E05EAD}" srcOrd="3" destOrd="0" parTransId="{661696B9-8051-491D-B6A9-D2E7E6D74D19}" sibTransId="{CD7C4AF8-C28F-4827-B35C-B1BE1546E957}"/>
    <dgm:cxn modelId="{A65BDA26-C0CD-4B68-A6F5-CB0E2E3BDCDD}" type="presParOf" srcId="{C7251EC1-B072-4A32-A5F3-86547DFB3600}" destId="{EF5FDB03-6537-488C-9DB9-67DB1CA4AA24}" srcOrd="0" destOrd="0" presId="urn:microsoft.com/office/officeart/2005/8/layout/vList3"/>
    <dgm:cxn modelId="{EE6C0861-3C02-454F-8CFF-CEAE11AEEE17}" type="presParOf" srcId="{EF5FDB03-6537-488C-9DB9-67DB1CA4AA24}" destId="{91F1D55B-869F-4C4B-BB14-05AEDCDA26B2}" srcOrd="0" destOrd="0" presId="urn:microsoft.com/office/officeart/2005/8/layout/vList3"/>
    <dgm:cxn modelId="{9EF4B97D-0570-471D-B011-3C0051BA727F}" type="presParOf" srcId="{EF5FDB03-6537-488C-9DB9-67DB1CA4AA24}" destId="{1D98754D-54D3-4A03-B2DE-B142C62B99C4}" srcOrd="1" destOrd="0" presId="urn:microsoft.com/office/officeart/2005/8/layout/vList3"/>
    <dgm:cxn modelId="{3A2FCA34-D4A1-45CC-ADCB-65F2F824868E}" type="presParOf" srcId="{C7251EC1-B072-4A32-A5F3-86547DFB3600}" destId="{4B726489-5510-406B-A16B-F613117A7F63}" srcOrd="1" destOrd="0" presId="urn:microsoft.com/office/officeart/2005/8/layout/vList3"/>
    <dgm:cxn modelId="{0D951BA3-B32C-4C9D-AD09-8B1669398568}" type="presParOf" srcId="{C7251EC1-B072-4A32-A5F3-86547DFB3600}" destId="{3F4FFD57-591B-424E-9D81-D4B648F19093}" srcOrd="2" destOrd="0" presId="urn:microsoft.com/office/officeart/2005/8/layout/vList3"/>
    <dgm:cxn modelId="{7A864645-C498-4BC0-BE92-40D8624D6A89}" type="presParOf" srcId="{3F4FFD57-591B-424E-9D81-D4B648F19093}" destId="{6E04A6FA-9D74-464F-9592-A16D4E8E89FC}" srcOrd="0" destOrd="0" presId="urn:microsoft.com/office/officeart/2005/8/layout/vList3"/>
    <dgm:cxn modelId="{9B5F90DB-2085-4B59-AEB5-E534F8A7B517}" type="presParOf" srcId="{3F4FFD57-591B-424E-9D81-D4B648F19093}" destId="{252BC797-C9E7-447F-903E-1C8804A66562}" srcOrd="1" destOrd="0" presId="urn:microsoft.com/office/officeart/2005/8/layout/vList3"/>
    <dgm:cxn modelId="{F97C54E2-F159-4C17-8351-DC3C9B33D41B}" type="presParOf" srcId="{C7251EC1-B072-4A32-A5F3-86547DFB3600}" destId="{B4AF80D5-5F32-4416-91D5-8EF5CC56BD25}" srcOrd="3" destOrd="0" presId="urn:microsoft.com/office/officeart/2005/8/layout/vList3"/>
    <dgm:cxn modelId="{5AEB0378-7ECD-4D47-B1B8-5E0FA4076BC8}" type="presParOf" srcId="{C7251EC1-B072-4A32-A5F3-86547DFB3600}" destId="{C579331F-6736-4EA1-853A-A8DB991EEC73}" srcOrd="4" destOrd="0" presId="urn:microsoft.com/office/officeart/2005/8/layout/vList3"/>
    <dgm:cxn modelId="{7081C315-78BF-40CD-B368-630FFDD1A3EA}" type="presParOf" srcId="{C579331F-6736-4EA1-853A-A8DB991EEC73}" destId="{BB303755-4A6B-4A74-AA9F-D3B89A684C88}" srcOrd="0" destOrd="0" presId="urn:microsoft.com/office/officeart/2005/8/layout/vList3"/>
    <dgm:cxn modelId="{9D201238-CB88-4EDA-A615-FAD3F8C41816}" type="presParOf" srcId="{C579331F-6736-4EA1-853A-A8DB991EEC73}" destId="{99DF18B4-89A4-4390-B77B-685B29C8F1EA}" srcOrd="1" destOrd="0" presId="urn:microsoft.com/office/officeart/2005/8/layout/vList3"/>
    <dgm:cxn modelId="{AFD3CA9A-341E-4C5B-8F59-AEED2F6ADB5B}" type="presParOf" srcId="{C7251EC1-B072-4A32-A5F3-86547DFB3600}" destId="{A1BDB3D9-8CB4-46DF-8ED6-27462324AF11}" srcOrd="5" destOrd="0" presId="urn:microsoft.com/office/officeart/2005/8/layout/vList3"/>
    <dgm:cxn modelId="{DF3D77EE-2114-41F2-8892-EA245361399D}" type="presParOf" srcId="{C7251EC1-B072-4A32-A5F3-86547DFB3600}" destId="{C1F6FA94-BA57-44EF-BA31-64A328E75FB8}" srcOrd="6" destOrd="0" presId="urn:microsoft.com/office/officeart/2005/8/layout/vList3"/>
    <dgm:cxn modelId="{E21CF40F-3D2B-4C08-A99A-AE5DE77F5CDC}" type="presParOf" srcId="{C1F6FA94-BA57-44EF-BA31-64A328E75FB8}" destId="{CEC6B817-9BEF-496D-88A1-7A609E35AEC9}" srcOrd="0" destOrd="0" presId="urn:microsoft.com/office/officeart/2005/8/layout/vList3"/>
    <dgm:cxn modelId="{A6CBD843-2A7B-4236-BAAB-2D21E6E95127}" type="presParOf" srcId="{C1F6FA94-BA57-44EF-BA31-64A328E75FB8}" destId="{9421B47F-CFBE-4C8F-B0F6-C980848BB962}" srcOrd="1" destOrd="0" presId="urn:microsoft.com/office/officeart/2005/8/layout/vList3"/>
    <dgm:cxn modelId="{C320960E-8377-44BD-8A03-428A4FDB1076}" type="presParOf" srcId="{C7251EC1-B072-4A32-A5F3-86547DFB3600}" destId="{77429CF3-C498-470F-B7F0-3087D63EBD6C}" srcOrd="7" destOrd="0" presId="urn:microsoft.com/office/officeart/2005/8/layout/vList3"/>
    <dgm:cxn modelId="{BB182C6C-8D48-42BD-9F48-53A313593FFA}" type="presParOf" srcId="{C7251EC1-B072-4A32-A5F3-86547DFB3600}" destId="{B28C5E30-FDFA-4083-A1BD-078FA2C1D141}" srcOrd="8" destOrd="0" presId="urn:microsoft.com/office/officeart/2005/8/layout/vList3"/>
    <dgm:cxn modelId="{F42652CB-A4D6-4949-9324-2154D2C3CB91}" type="presParOf" srcId="{B28C5E30-FDFA-4083-A1BD-078FA2C1D141}" destId="{DCF17468-ED3C-42AE-B23A-F2C1115536FE}" srcOrd="0" destOrd="0" presId="urn:microsoft.com/office/officeart/2005/8/layout/vList3"/>
    <dgm:cxn modelId="{D28F1D89-F75F-4B13-BA80-4DDACAFE394D}" type="presParOf" srcId="{B28C5E30-FDFA-4083-A1BD-078FA2C1D141}" destId="{A02F0275-54EE-4B46-BB2D-C729CA6538C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9AA20B-7C19-44DF-AFBB-9F022EE30E38}" type="doc">
      <dgm:prSet loTypeId="urn:microsoft.com/office/officeart/2005/8/layout/hProcess9" loCatId="process" qsTypeId="urn:microsoft.com/office/officeart/2005/8/quickstyle/simple1" qsCatId="simple" csTypeId="urn:microsoft.com/office/officeart/2005/8/colors/accent1_2" csCatId="accent1" phldr="1"/>
      <dgm:spPr/>
    </dgm:pt>
    <dgm:pt modelId="{B68D5BE0-E6BD-426E-AD7D-924191A37B7C}">
      <dgm:prSet phldrT="[Text]" custT="1"/>
      <dgm:spPr/>
      <dgm:t>
        <a:bodyPr/>
        <a:lstStyle/>
        <a:p>
          <a:r>
            <a:rPr lang="en-US" sz="2800"/>
            <a:t>2024</a:t>
          </a:r>
        </a:p>
        <a:p>
          <a:r>
            <a:rPr lang="en-US" sz="2800"/>
            <a:t>Relaxed loan volume standards for established PLP lenders</a:t>
          </a:r>
        </a:p>
      </dgm:t>
    </dgm:pt>
    <dgm:pt modelId="{B340BC80-D336-4941-9460-6BC61A383603}" type="parTrans" cxnId="{07664993-9F14-4F81-B2DF-A4A4BD53D2AF}">
      <dgm:prSet/>
      <dgm:spPr/>
      <dgm:t>
        <a:bodyPr/>
        <a:lstStyle/>
        <a:p>
          <a:endParaRPr lang="en-US"/>
        </a:p>
      </dgm:t>
    </dgm:pt>
    <dgm:pt modelId="{503A0900-5337-49CD-93F0-B918FEBD0DE7}" type="sibTrans" cxnId="{07664993-9F14-4F81-B2DF-A4A4BD53D2AF}">
      <dgm:prSet/>
      <dgm:spPr/>
      <dgm:t>
        <a:bodyPr/>
        <a:lstStyle/>
        <a:p>
          <a:endParaRPr lang="en-US"/>
        </a:p>
      </dgm:t>
    </dgm:pt>
    <dgm:pt modelId="{9DFF814E-0681-48D8-83F8-05F0FB6F62F6}">
      <dgm:prSet phldrT="[Text]" custT="1"/>
      <dgm:spPr/>
      <dgm:t>
        <a:bodyPr/>
        <a:lstStyle/>
        <a:p>
          <a:r>
            <a:rPr lang="en-US" sz="2800"/>
            <a:t>2025</a:t>
          </a:r>
        </a:p>
        <a:p>
          <a:r>
            <a:rPr lang="en-US" sz="2800"/>
            <a:t>Exploring additional authorities for PLP lenders</a:t>
          </a:r>
        </a:p>
      </dgm:t>
    </dgm:pt>
    <dgm:pt modelId="{7191419B-3154-47C7-85BF-95AE0892FB35}" type="parTrans" cxnId="{CDDFDA9A-C41C-4A80-BED7-F74318537205}">
      <dgm:prSet/>
      <dgm:spPr/>
      <dgm:t>
        <a:bodyPr/>
        <a:lstStyle/>
        <a:p>
          <a:endParaRPr lang="en-US"/>
        </a:p>
      </dgm:t>
    </dgm:pt>
    <dgm:pt modelId="{BD8E2783-89A6-4D27-A21B-5BFAFFA758A4}" type="sibTrans" cxnId="{CDDFDA9A-C41C-4A80-BED7-F74318537205}">
      <dgm:prSet/>
      <dgm:spPr/>
      <dgm:t>
        <a:bodyPr/>
        <a:lstStyle/>
        <a:p>
          <a:endParaRPr lang="en-US"/>
        </a:p>
      </dgm:t>
    </dgm:pt>
    <dgm:pt modelId="{49336779-CC89-4CB7-BA55-9DD216F88A46}" type="pres">
      <dgm:prSet presAssocID="{DF9AA20B-7C19-44DF-AFBB-9F022EE30E38}" presName="CompostProcess" presStyleCnt="0">
        <dgm:presLayoutVars>
          <dgm:dir/>
          <dgm:resizeHandles val="exact"/>
        </dgm:presLayoutVars>
      </dgm:prSet>
      <dgm:spPr/>
    </dgm:pt>
    <dgm:pt modelId="{9D8AABBA-09D1-4F0F-9B01-6244DDFCD0B6}" type="pres">
      <dgm:prSet presAssocID="{DF9AA20B-7C19-44DF-AFBB-9F022EE30E38}" presName="arrow" presStyleLbl="bgShp" presStyleIdx="0" presStyleCnt="1" custLinFactNeighborX="-39706" custLinFactNeighborY="4023"/>
      <dgm:spPr/>
    </dgm:pt>
    <dgm:pt modelId="{193FAC2E-92E1-4EDE-B44E-5019DB6CEEBD}" type="pres">
      <dgm:prSet presAssocID="{DF9AA20B-7C19-44DF-AFBB-9F022EE30E38}" presName="linearProcess" presStyleCnt="0"/>
      <dgm:spPr/>
    </dgm:pt>
    <dgm:pt modelId="{EA0063C0-C71C-4A73-8828-50E360C6CEB0}" type="pres">
      <dgm:prSet presAssocID="{B68D5BE0-E6BD-426E-AD7D-924191A37B7C}" presName="textNode" presStyleLbl="node1" presStyleIdx="0" presStyleCnt="2" custLinFactNeighborX="4716" custLinFactNeighborY="563">
        <dgm:presLayoutVars>
          <dgm:bulletEnabled val="1"/>
        </dgm:presLayoutVars>
      </dgm:prSet>
      <dgm:spPr/>
    </dgm:pt>
    <dgm:pt modelId="{E8B5779A-B257-4FC3-9408-AF4282DBE899}" type="pres">
      <dgm:prSet presAssocID="{503A0900-5337-49CD-93F0-B918FEBD0DE7}" presName="sibTrans" presStyleCnt="0"/>
      <dgm:spPr/>
    </dgm:pt>
    <dgm:pt modelId="{6FFF9ABC-5F45-4265-BB12-DA7FF436F880}" type="pres">
      <dgm:prSet presAssocID="{9DFF814E-0681-48D8-83F8-05F0FB6F62F6}" presName="textNode" presStyleLbl="node1" presStyleIdx="1" presStyleCnt="2" custLinFactX="17141" custLinFactNeighborX="100000" custLinFactNeighborY="0">
        <dgm:presLayoutVars>
          <dgm:bulletEnabled val="1"/>
        </dgm:presLayoutVars>
      </dgm:prSet>
      <dgm:spPr/>
    </dgm:pt>
  </dgm:ptLst>
  <dgm:cxnLst>
    <dgm:cxn modelId="{C6490636-4FBD-4863-886F-ED7FCA8AC8C0}" type="presOf" srcId="{B68D5BE0-E6BD-426E-AD7D-924191A37B7C}" destId="{EA0063C0-C71C-4A73-8828-50E360C6CEB0}" srcOrd="0" destOrd="0" presId="urn:microsoft.com/office/officeart/2005/8/layout/hProcess9"/>
    <dgm:cxn modelId="{07664993-9F14-4F81-B2DF-A4A4BD53D2AF}" srcId="{DF9AA20B-7C19-44DF-AFBB-9F022EE30E38}" destId="{B68D5BE0-E6BD-426E-AD7D-924191A37B7C}" srcOrd="0" destOrd="0" parTransId="{B340BC80-D336-4941-9460-6BC61A383603}" sibTransId="{503A0900-5337-49CD-93F0-B918FEBD0DE7}"/>
    <dgm:cxn modelId="{CDDFDA9A-C41C-4A80-BED7-F74318537205}" srcId="{DF9AA20B-7C19-44DF-AFBB-9F022EE30E38}" destId="{9DFF814E-0681-48D8-83F8-05F0FB6F62F6}" srcOrd="1" destOrd="0" parTransId="{7191419B-3154-47C7-85BF-95AE0892FB35}" sibTransId="{BD8E2783-89A6-4D27-A21B-5BFAFFA758A4}"/>
    <dgm:cxn modelId="{FEAEAAC6-9D8C-40A2-994D-6BC29F8ADB7C}" type="presOf" srcId="{DF9AA20B-7C19-44DF-AFBB-9F022EE30E38}" destId="{49336779-CC89-4CB7-BA55-9DD216F88A46}" srcOrd="0" destOrd="0" presId="urn:microsoft.com/office/officeart/2005/8/layout/hProcess9"/>
    <dgm:cxn modelId="{3035CDC9-5004-4373-9D87-5267F2FE4197}" type="presOf" srcId="{9DFF814E-0681-48D8-83F8-05F0FB6F62F6}" destId="{6FFF9ABC-5F45-4265-BB12-DA7FF436F880}" srcOrd="0" destOrd="0" presId="urn:microsoft.com/office/officeart/2005/8/layout/hProcess9"/>
    <dgm:cxn modelId="{6C5E0D2A-9FC3-4E7B-BE07-2CA1CA07D6E1}" type="presParOf" srcId="{49336779-CC89-4CB7-BA55-9DD216F88A46}" destId="{9D8AABBA-09D1-4F0F-9B01-6244DDFCD0B6}" srcOrd="0" destOrd="0" presId="urn:microsoft.com/office/officeart/2005/8/layout/hProcess9"/>
    <dgm:cxn modelId="{92D86770-016F-49C1-972F-B8D88F4C14AA}" type="presParOf" srcId="{49336779-CC89-4CB7-BA55-9DD216F88A46}" destId="{193FAC2E-92E1-4EDE-B44E-5019DB6CEEBD}" srcOrd="1" destOrd="0" presId="urn:microsoft.com/office/officeart/2005/8/layout/hProcess9"/>
    <dgm:cxn modelId="{B70B7910-6091-4DA5-8EE3-C4C84E763704}" type="presParOf" srcId="{193FAC2E-92E1-4EDE-B44E-5019DB6CEEBD}" destId="{EA0063C0-C71C-4A73-8828-50E360C6CEB0}" srcOrd="0" destOrd="0" presId="urn:microsoft.com/office/officeart/2005/8/layout/hProcess9"/>
    <dgm:cxn modelId="{61CF1561-2A4E-466A-947D-8724FA1014D9}" type="presParOf" srcId="{193FAC2E-92E1-4EDE-B44E-5019DB6CEEBD}" destId="{E8B5779A-B257-4FC3-9408-AF4282DBE899}" srcOrd="1" destOrd="0" presId="urn:microsoft.com/office/officeart/2005/8/layout/hProcess9"/>
    <dgm:cxn modelId="{434CF34A-215A-497C-B860-373AE2F2AF27}" type="presParOf" srcId="{193FAC2E-92E1-4EDE-B44E-5019DB6CEEBD}" destId="{6FFF9ABC-5F45-4265-BB12-DA7FF436F880}"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C245C9-D742-4DD4-8ED8-F59B4C0792E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E0C2E57F-A3DA-4A77-AEA8-8C4D148BDD00}">
      <dgm:prSet phldrT="[Text]"/>
      <dgm:spPr>
        <a:solidFill>
          <a:schemeClr val="accent1">
            <a:lumMod val="75000"/>
          </a:schemeClr>
        </a:solidFill>
      </dgm:spPr>
      <dgm:t>
        <a:bodyPr/>
        <a:lstStyle/>
        <a:p>
          <a:r>
            <a:rPr lang="en-US">
              <a:latin typeface="Calibri" panose="020F0502020204030204" pitchFamily="34" charset="0"/>
              <a:ea typeface="Calibri" panose="020F0502020204030204" pitchFamily="34" charset="0"/>
              <a:cs typeface="Calibri" panose="020F0502020204030204" pitchFamily="34" charset="0"/>
            </a:rPr>
            <a:t>Educational Tool</a:t>
          </a:r>
        </a:p>
      </dgm:t>
    </dgm:pt>
    <dgm:pt modelId="{717698B9-1138-4966-96E2-E820C7EEAEB6}" type="parTrans" cxnId="{504F26E8-CAAE-482A-989A-2BB68CAAEF08}">
      <dgm:prSet/>
      <dgm:spPr/>
      <dgm:t>
        <a:bodyPr/>
        <a:lstStyle/>
        <a:p>
          <a:endParaRPr lang="en-US"/>
        </a:p>
      </dgm:t>
    </dgm:pt>
    <dgm:pt modelId="{4797929D-0EC6-4196-9BAD-69905D563423}" type="sibTrans" cxnId="{504F26E8-CAAE-482A-989A-2BB68CAAEF08}">
      <dgm:prSet/>
      <dgm:spPr/>
      <dgm:t>
        <a:bodyPr/>
        <a:lstStyle/>
        <a:p>
          <a:endParaRPr lang="en-US"/>
        </a:p>
      </dgm:t>
    </dgm:pt>
    <dgm:pt modelId="{545B3081-4B46-40EA-B275-C633B2168AEF}">
      <dgm:prSet phldrT="[Text]"/>
      <dgm:spPr>
        <a:solidFill>
          <a:schemeClr val="accent1">
            <a:lumMod val="75000"/>
          </a:schemeClr>
        </a:solidFill>
      </dgm:spPr>
      <dgm:t>
        <a:bodyPr/>
        <a:lstStyle/>
        <a:p>
          <a:r>
            <a:rPr lang="en-US">
              <a:latin typeface="Calibri" panose="020F0502020204030204" pitchFamily="34" charset="0"/>
              <a:ea typeface="Calibri" panose="020F0502020204030204" pitchFamily="34" charset="0"/>
              <a:cs typeface="Calibri" panose="020F0502020204030204" pitchFamily="34" charset="0"/>
            </a:rPr>
            <a:t>Individualized Experience</a:t>
          </a:r>
        </a:p>
      </dgm:t>
    </dgm:pt>
    <dgm:pt modelId="{17622B92-1A43-46E7-8DCC-6FFC0327531C}" type="parTrans" cxnId="{DC52F4AE-0FF2-4076-88A6-93DA011C6924}">
      <dgm:prSet/>
      <dgm:spPr/>
      <dgm:t>
        <a:bodyPr/>
        <a:lstStyle/>
        <a:p>
          <a:endParaRPr lang="en-US"/>
        </a:p>
      </dgm:t>
    </dgm:pt>
    <dgm:pt modelId="{24DAD91A-E0CB-4B56-B3B1-AB6E8EC3B919}" type="sibTrans" cxnId="{DC52F4AE-0FF2-4076-88A6-93DA011C6924}">
      <dgm:prSet/>
      <dgm:spPr>
        <a:solidFill>
          <a:srgbClr val="000000">
            <a:alpha val="65000"/>
          </a:srgbClr>
        </a:solidFill>
      </dgm:spPr>
      <dgm:t>
        <a:bodyPr/>
        <a:lstStyle/>
        <a:p>
          <a:endParaRPr lang="en-US"/>
        </a:p>
      </dgm:t>
    </dgm:pt>
    <dgm:pt modelId="{B0BE6569-2A64-4C39-A7A7-2A04EE34CE11}">
      <dgm:prSet phldrT="[Text]"/>
      <dgm:spPr>
        <a:solidFill>
          <a:schemeClr val="accent1">
            <a:lumMod val="75000"/>
          </a:schemeClr>
        </a:solidFill>
      </dgm:spPr>
      <dgm:t>
        <a:bodyPr/>
        <a:lstStyle/>
        <a:p>
          <a:r>
            <a:rPr lang="en-US">
              <a:latin typeface="Calibri" panose="020F0502020204030204" pitchFamily="34" charset="0"/>
              <a:ea typeface="Calibri" panose="020F0502020204030204" pitchFamily="34" charset="0"/>
              <a:cs typeface="Calibri" panose="020F0502020204030204" pitchFamily="34" charset="0"/>
            </a:rPr>
            <a:t>Direct and Guaranteed Loans</a:t>
          </a:r>
        </a:p>
      </dgm:t>
    </dgm:pt>
    <dgm:pt modelId="{41FEDDB5-8724-4929-9C80-42DA376F8BF3}" type="parTrans" cxnId="{0A5B38EC-04C7-454E-9756-DC6AE162367B}">
      <dgm:prSet/>
      <dgm:spPr/>
      <dgm:t>
        <a:bodyPr/>
        <a:lstStyle/>
        <a:p>
          <a:endParaRPr lang="en-US"/>
        </a:p>
      </dgm:t>
    </dgm:pt>
    <dgm:pt modelId="{1ADB9F48-6B42-44AD-AB3D-34932D7A1FB6}" type="sibTrans" cxnId="{0A5B38EC-04C7-454E-9756-DC6AE162367B}">
      <dgm:prSet/>
      <dgm:spPr>
        <a:solidFill>
          <a:srgbClr val="000000">
            <a:alpha val="65000"/>
          </a:srgbClr>
        </a:solidFill>
      </dgm:spPr>
      <dgm:t>
        <a:bodyPr/>
        <a:lstStyle/>
        <a:p>
          <a:endParaRPr lang="en-US"/>
        </a:p>
      </dgm:t>
    </dgm:pt>
    <dgm:pt modelId="{911A048A-E25D-4656-ACF7-AABB667B7400}">
      <dgm:prSet phldrT="[Text]"/>
      <dgm:spPr>
        <a:solidFill>
          <a:schemeClr val="accent1">
            <a:lumMod val="75000"/>
          </a:schemeClr>
        </a:solidFill>
      </dgm:spPr>
      <dgm:t>
        <a:bodyPr/>
        <a:lstStyle/>
        <a:p>
          <a:r>
            <a:rPr lang="en-US">
              <a:latin typeface="Calibri" panose="020F0502020204030204" pitchFamily="34" charset="0"/>
              <a:ea typeface="Calibri" panose="020F0502020204030204" pitchFamily="34" charset="0"/>
              <a:cs typeface="Calibri" panose="020F0502020204030204" pitchFamily="34" charset="0"/>
            </a:rPr>
            <a:t>Producer and Lender Focused</a:t>
          </a:r>
        </a:p>
      </dgm:t>
    </dgm:pt>
    <dgm:pt modelId="{B9F49736-5295-4E75-A940-3B5B4B329602}" type="parTrans" cxnId="{D6808B5A-8F7C-4BF2-A0AE-1DA98613F672}">
      <dgm:prSet/>
      <dgm:spPr/>
      <dgm:t>
        <a:bodyPr/>
        <a:lstStyle/>
        <a:p>
          <a:endParaRPr lang="en-US"/>
        </a:p>
      </dgm:t>
    </dgm:pt>
    <dgm:pt modelId="{EE64E413-2409-498D-91C1-92A78143CA8D}" type="sibTrans" cxnId="{D6808B5A-8F7C-4BF2-A0AE-1DA98613F672}">
      <dgm:prSet/>
      <dgm:spPr>
        <a:solidFill>
          <a:srgbClr val="000000">
            <a:alpha val="65000"/>
          </a:srgbClr>
        </a:solidFill>
      </dgm:spPr>
      <dgm:t>
        <a:bodyPr/>
        <a:lstStyle/>
        <a:p>
          <a:endParaRPr lang="en-US"/>
        </a:p>
      </dgm:t>
    </dgm:pt>
    <dgm:pt modelId="{7412F3EF-D20A-4381-AE81-6FA1966A8435}">
      <dgm:prSet phldrT="[Text]"/>
      <dgm:spPr>
        <a:solidFill>
          <a:schemeClr val="accent1">
            <a:lumMod val="75000"/>
          </a:schemeClr>
        </a:solidFill>
      </dgm:spPr>
      <dgm:t>
        <a:bodyPr/>
        <a:lstStyle/>
        <a:p>
          <a:r>
            <a:rPr lang="en-US">
              <a:latin typeface="Calibri" panose="020F0502020204030204" pitchFamily="34" charset="0"/>
              <a:ea typeface="Calibri" panose="020F0502020204030204" pitchFamily="34" charset="0"/>
              <a:cs typeface="Calibri" panose="020F0502020204030204" pitchFamily="34" charset="0"/>
            </a:rPr>
            <a:t>Forms with Instructions</a:t>
          </a:r>
        </a:p>
      </dgm:t>
    </dgm:pt>
    <dgm:pt modelId="{29803301-FB2A-4E32-AB1E-E04910EDCFFE}" type="parTrans" cxnId="{A75A7D0C-88EA-4021-B052-677D62FF72C2}">
      <dgm:prSet/>
      <dgm:spPr/>
      <dgm:t>
        <a:bodyPr/>
        <a:lstStyle/>
        <a:p>
          <a:endParaRPr lang="en-US"/>
        </a:p>
      </dgm:t>
    </dgm:pt>
    <dgm:pt modelId="{7B2F6DB1-3B27-46C6-98CB-F0B8E82A5EE9}" type="sibTrans" cxnId="{A75A7D0C-88EA-4021-B052-677D62FF72C2}">
      <dgm:prSet/>
      <dgm:spPr>
        <a:solidFill>
          <a:srgbClr val="000000">
            <a:alpha val="65000"/>
          </a:srgbClr>
        </a:solidFill>
      </dgm:spPr>
      <dgm:t>
        <a:bodyPr/>
        <a:lstStyle/>
        <a:p>
          <a:endParaRPr lang="en-US"/>
        </a:p>
      </dgm:t>
    </dgm:pt>
    <dgm:pt modelId="{49E9D397-DE2D-4E9A-B4B2-B18AF2FB5810}">
      <dgm:prSet/>
      <dgm:spPr>
        <a:solidFill>
          <a:schemeClr val="accent1">
            <a:lumMod val="75000"/>
          </a:schemeClr>
        </a:solidFill>
      </dgm:spPr>
      <dgm:t>
        <a:bodyPr/>
        <a:lstStyle/>
        <a:p>
          <a:r>
            <a:rPr lang="en-US">
              <a:latin typeface="Calibri" panose="020F0502020204030204" pitchFamily="34" charset="0"/>
              <a:ea typeface="Calibri" panose="020F0502020204030204" pitchFamily="34" charset="0"/>
              <a:cs typeface="Calibri" panose="020F0502020204030204" pitchFamily="34" charset="0"/>
            </a:rPr>
            <a:t>Lender Toolkit </a:t>
          </a:r>
        </a:p>
      </dgm:t>
    </dgm:pt>
    <dgm:pt modelId="{B08DBAEB-DE46-4D72-B287-FC7F2E0EE08D}" type="parTrans" cxnId="{5F6F66E4-34D8-4369-BC84-23DF4228CB36}">
      <dgm:prSet/>
      <dgm:spPr/>
      <dgm:t>
        <a:bodyPr/>
        <a:lstStyle/>
        <a:p>
          <a:endParaRPr lang="en-US"/>
        </a:p>
      </dgm:t>
    </dgm:pt>
    <dgm:pt modelId="{1F15E72F-9EB6-4664-9A29-EF959F0C5CBB}" type="sibTrans" cxnId="{5F6F66E4-34D8-4369-BC84-23DF4228CB36}">
      <dgm:prSet/>
      <dgm:spPr>
        <a:solidFill>
          <a:srgbClr val="000000">
            <a:alpha val="65000"/>
          </a:srgbClr>
        </a:solidFill>
      </dgm:spPr>
      <dgm:t>
        <a:bodyPr/>
        <a:lstStyle/>
        <a:p>
          <a:endParaRPr lang="en-US"/>
        </a:p>
      </dgm:t>
    </dgm:pt>
    <dgm:pt modelId="{D691BFCD-4FB3-4F3B-BECA-660A5E734C6D}">
      <dgm:prSet/>
      <dgm:spPr>
        <a:solidFill>
          <a:schemeClr val="accent6">
            <a:lumMod val="50000"/>
          </a:schemeClr>
        </a:solidFill>
      </dgm:spPr>
      <dgm:t>
        <a:bodyPr/>
        <a:lstStyle/>
        <a:p>
          <a:endParaRPr lang="en-US">
            <a:latin typeface="Arial" panose="020B0604020202020204" pitchFamily="34" charset="0"/>
            <a:cs typeface="Arial" panose="020B0604020202020204" pitchFamily="34" charset="0"/>
          </a:endParaRPr>
        </a:p>
      </dgm:t>
    </dgm:pt>
    <dgm:pt modelId="{04B6E150-E0D7-404A-9226-077BB382F6F9}" type="parTrans" cxnId="{34B20BA5-3037-4D1F-BEF3-37BA4391CD21}">
      <dgm:prSet/>
      <dgm:spPr/>
      <dgm:t>
        <a:bodyPr/>
        <a:lstStyle/>
        <a:p>
          <a:endParaRPr lang="en-US"/>
        </a:p>
      </dgm:t>
    </dgm:pt>
    <dgm:pt modelId="{348D3356-10A4-48AC-B063-39891DDB377F}" type="sibTrans" cxnId="{34B20BA5-3037-4D1F-BEF3-37BA4391CD21}">
      <dgm:prSet/>
      <dgm:spPr/>
      <dgm:t>
        <a:bodyPr/>
        <a:lstStyle/>
        <a:p>
          <a:endParaRPr lang="en-US"/>
        </a:p>
      </dgm:t>
    </dgm:pt>
    <dgm:pt modelId="{0E7CABAB-D1BE-45CB-9717-A4098BA8405F}" type="pres">
      <dgm:prSet presAssocID="{32C245C9-D742-4DD4-8ED8-F59B4C0792ED}" presName="Name0" presStyleCnt="0">
        <dgm:presLayoutVars>
          <dgm:chMax val="1"/>
          <dgm:dir/>
          <dgm:animLvl val="ctr"/>
          <dgm:resizeHandles val="exact"/>
        </dgm:presLayoutVars>
      </dgm:prSet>
      <dgm:spPr/>
    </dgm:pt>
    <dgm:pt modelId="{4483BEAB-8578-4A57-B90D-6F88E69985FF}" type="pres">
      <dgm:prSet presAssocID="{E0C2E57F-A3DA-4A77-AEA8-8C4D148BDD00}" presName="centerShape" presStyleLbl="node0" presStyleIdx="0" presStyleCnt="1"/>
      <dgm:spPr/>
    </dgm:pt>
    <dgm:pt modelId="{75BAB1D0-9AD5-4279-BFE8-3CB91463DF54}" type="pres">
      <dgm:prSet presAssocID="{545B3081-4B46-40EA-B275-C633B2168AEF}" presName="node" presStyleLbl="node1" presStyleIdx="0" presStyleCnt="5">
        <dgm:presLayoutVars>
          <dgm:bulletEnabled val="1"/>
        </dgm:presLayoutVars>
      </dgm:prSet>
      <dgm:spPr/>
    </dgm:pt>
    <dgm:pt modelId="{5AFB8411-561C-4C35-8232-F684A1D4D39B}" type="pres">
      <dgm:prSet presAssocID="{545B3081-4B46-40EA-B275-C633B2168AEF}" presName="dummy" presStyleCnt="0"/>
      <dgm:spPr/>
    </dgm:pt>
    <dgm:pt modelId="{B62EDB8C-121A-4725-BCB6-18EE304E1ABB}" type="pres">
      <dgm:prSet presAssocID="{24DAD91A-E0CB-4B56-B3B1-AB6E8EC3B919}" presName="sibTrans" presStyleLbl="sibTrans2D1" presStyleIdx="0" presStyleCnt="5"/>
      <dgm:spPr/>
    </dgm:pt>
    <dgm:pt modelId="{4446A753-1B35-4131-92C9-E329CB1418BE}" type="pres">
      <dgm:prSet presAssocID="{B0BE6569-2A64-4C39-A7A7-2A04EE34CE11}" presName="node" presStyleLbl="node1" presStyleIdx="1" presStyleCnt="5">
        <dgm:presLayoutVars>
          <dgm:bulletEnabled val="1"/>
        </dgm:presLayoutVars>
      </dgm:prSet>
      <dgm:spPr/>
    </dgm:pt>
    <dgm:pt modelId="{8B56A4F7-C9F8-4BCD-9173-B0F4D733829B}" type="pres">
      <dgm:prSet presAssocID="{B0BE6569-2A64-4C39-A7A7-2A04EE34CE11}" presName="dummy" presStyleCnt="0"/>
      <dgm:spPr/>
    </dgm:pt>
    <dgm:pt modelId="{AE951EC0-4E4A-4001-9EC3-783D9E3C4345}" type="pres">
      <dgm:prSet presAssocID="{1ADB9F48-6B42-44AD-AB3D-34932D7A1FB6}" presName="sibTrans" presStyleLbl="sibTrans2D1" presStyleIdx="1" presStyleCnt="5"/>
      <dgm:spPr/>
    </dgm:pt>
    <dgm:pt modelId="{C261B3F1-0AC6-48C2-9667-653CD9F61801}" type="pres">
      <dgm:prSet presAssocID="{911A048A-E25D-4656-ACF7-AABB667B7400}" presName="node" presStyleLbl="node1" presStyleIdx="2" presStyleCnt="5">
        <dgm:presLayoutVars>
          <dgm:bulletEnabled val="1"/>
        </dgm:presLayoutVars>
      </dgm:prSet>
      <dgm:spPr/>
    </dgm:pt>
    <dgm:pt modelId="{8D86FD34-7F36-46AA-B234-CA1AD0930C55}" type="pres">
      <dgm:prSet presAssocID="{911A048A-E25D-4656-ACF7-AABB667B7400}" presName="dummy" presStyleCnt="0"/>
      <dgm:spPr/>
    </dgm:pt>
    <dgm:pt modelId="{A44FAA1C-D9BC-42F4-B281-7AA0E3E43669}" type="pres">
      <dgm:prSet presAssocID="{EE64E413-2409-498D-91C1-92A78143CA8D}" presName="sibTrans" presStyleLbl="sibTrans2D1" presStyleIdx="2" presStyleCnt="5"/>
      <dgm:spPr/>
    </dgm:pt>
    <dgm:pt modelId="{68099579-9119-4AC2-9643-24A790882872}" type="pres">
      <dgm:prSet presAssocID="{7412F3EF-D20A-4381-AE81-6FA1966A8435}" presName="node" presStyleLbl="node1" presStyleIdx="3" presStyleCnt="5">
        <dgm:presLayoutVars>
          <dgm:bulletEnabled val="1"/>
        </dgm:presLayoutVars>
      </dgm:prSet>
      <dgm:spPr/>
    </dgm:pt>
    <dgm:pt modelId="{015D586D-456D-4A97-BF15-5389DE79DD34}" type="pres">
      <dgm:prSet presAssocID="{7412F3EF-D20A-4381-AE81-6FA1966A8435}" presName="dummy" presStyleCnt="0"/>
      <dgm:spPr/>
    </dgm:pt>
    <dgm:pt modelId="{4BD7254F-4888-45B6-8411-4661F49E84FA}" type="pres">
      <dgm:prSet presAssocID="{7B2F6DB1-3B27-46C6-98CB-F0B8E82A5EE9}" presName="sibTrans" presStyleLbl="sibTrans2D1" presStyleIdx="3" presStyleCnt="5"/>
      <dgm:spPr/>
    </dgm:pt>
    <dgm:pt modelId="{DB16F523-92B8-4201-B5F7-F88A476950DC}" type="pres">
      <dgm:prSet presAssocID="{49E9D397-DE2D-4E9A-B4B2-B18AF2FB5810}" presName="node" presStyleLbl="node1" presStyleIdx="4" presStyleCnt="5">
        <dgm:presLayoutVars>
          <dgm:bulletEnabled val="1"/>
        </dgm:presLayoutVars>
      </dgm:prSet>
      <dgm:spPr/>
    </dgm:pt>
    <dgm:pt modelId="{49BCF375-F700-4319-845B-A474AF9293FC}" type="pres">
      <dgm:prSet presAssocID="{49E9D397-DE2D-4E9A-B4B2-B18AF2FB5810}" presName="dummy" presStyleCnt="0"/>
      <dgm:spPr/>
    </dgm:pt>
    <dgm:pt modelId="{5E27D684-E416-44EE-98F5-3D75DE271537}" type="pres">
      <dgm:prSet presAssocID="{1F15E72F-9EB6-4664-9A29-EF959F0C5CBB}" presName="sibTrans" presStyleLbl="sibTrans2D1" presStyleIdx="4" presStyleCnt="5"/>
      <dgm:spPr/>
    </dgm:pt>
  </dgm:ptLst>
  <dgm:cxnLst>
    <dgm:cxn modelId="{AF3BC409-6A32-43DC-9326-46E8794BFAF9}" type="presOf" srcId="{32C245C9-D742-4DD4-8ED8-F59B4C0792ED}" destId="{0E7CABAB-D1BE-45CB-9717-A4098BA8405F}" srcOrd="0" destOrd="0" presId="urn:microsoft.com/office/officeart/2005/8/layout/radial6"/>
    <dgm:cxn modelId="{A75A7D0C-88EA-4021-B052-677D62FF72C2}" srcId="{E0C2E57F-A3DA-4A77-AEA8-8C4D148BDD00}" destId="{7412F3EF-D20A-4381-AE81-6FA1966A8435}" srcOrd="3" destOrd="0" parTransId="{29803301-FB2A-4E32-AB1E-E04910EDCFFE}" sibTransId="{7B2F6DB1-3B27-46C6-98CB-F0B8E82A5EE9}"/>
    <dgm:cxn modelId="{49A09E11-62BE-42EF-99DF-0F4DFB9626B6}" type="presOf" srcId="{EE64E413-2409-498D-91C1-92A78143CA8D}" destId="{A44FAA1C-D9BC-42F4-B281-7AA0E3E43669}" srcOrd="0" destOrd="0" presId="urn:microsoft.com/office/officeart/2005/8/layout/radial6"/>
    <dgm:cxn modelId="{1B2A9517-BEBE-4BDC-A271-225F7BC16D26}" type="presOf" srcId="{1ADB9F48-6B42-44AD-AB3D-34932D7A1FB6}" destId="{AE951EC0-4E4A-4001-9EC3-783D9E3C4345}" srcOrd="0" destOrd="0" presId="urn:microsoft.com/office/officeart/2005/8/layout/radial6"/>
    <dgm:cxn modelId="{3D01D21E-CD03-4D6A-8950-EFC5A68A8A9B}" type="presOf" srcId="{7412F3EF-D20A-4381-AE81-6FA1966A8435}" destId="{68099579-9119-4AC2-9643-24A790882872}" srcOrd="0" destOrd="0" presId="urn:microsoft.com/office/officeart/2005/8/layout/radial6"/>
    <dgm:cxn modelId="{B81FD665-54D0-4CDA-81DF-37F5EF57F014}" type="presOf" srcId="{B0BE6569-2A64-4C39-A7A7-2A04EE34CE11}" destId="{4446A753-1B35-4131-92C9-E329CB1418BE}" srcOrd="0" destOrd="0" presId="urn:microsoft.com/office/officeart/2005/8/layout/radial6"/>
    <dgm:cxn modelId="{8B50E34F-C086-4EA8-96A4-046705A84013}" type="presOf" srcId="{E0C2E57F-A3DA-4A77-AEA8-8C4D148BDD00}" destId="{4483BEAB-8578-4A57-B90D-6F88E69985FF}" srcOrd="0" destOrd="0" presId="urn:microsoft.com/office/officeart/2005/8/layout/radial6"/>
    <dgm:cxn modelId="{05475A70-55D0-4C99-BED7-1924E94E4480}" type="presOf" srcId="{545B3081-4B46-40EA-B275-C633B2168AEF}" destId="{75BAB1D0-9AD5-4279-BFE8-3CB91463DF54}" srcOrd="0" destOrd="0" presId="urn:microsoft.com/office/officeart/2005/8/layout/radial6"/>
    <dgm:cxn modelId="{D6808B5A-8F7C-4BF2-A0AE-1DA98613F672}" srcId="{E0C2E57F-A3DA-4A77-AEA8-8C4D148BDD00}" destId="{911A048A-E25D-4656-ACF7-AABB667B7400}" srcOrd="2" destOrd="0" parTransId="{B9F49736-5295-4E75-A940-3B5B4B329602}" sibTransId="{EE64E413-2409-498D-91C1-92A78143CA8D}"/>
    <dgm:cxn modelId="{6AFD9B7A-5E62-4DAA-B95F-D23D5708C9C3}" type="presOf" srcId="{7B2F6DB1-3B27-46C6-98CB-F0B8E82A5EE9}" destId="{4BD7254F-4888-45B6-8411-4661F49E84FA}" srcOrd="0" destOrd="0" presId="urn:microsoft.com/office/officeart/2005/8/layout/radial6"/>
    <dgm:cxn modelId="{34B20BA5-3037-4D1F-BEF3-37BA4391CD21}" srcId="{32C245C9-D742-4DD4-8ED8-F59B4C0792ED}" destId="{D691BFCD-4FB3-4F3B-BECA-660A5E734C6D}" srcOrd="1" destOrd="0" parTransId="{04B6E150-E0D7-404A-9226-077BB382F6F9}" sibTransId="{348D3356-10A4-48AC-B063-39891DDB377F}"/>
    <dgm:cxn modelId="{DC52F4AE-0FF2-4076-88A6-93DA011C6924}" srcId="{E0C2E57F-A3DA-4A77-AEA8-8C4D148BDD00}" destId="{545B3081-4B46-40EA-B275-C633B2168AEF}" srcOrd="0" destOrd="0" parTransId="{17622B92-1A43-46E7-8DCC-6FFC0327531C}" sibTransId="{24DAD91A-E0CB-4B56-B3B1-AB6E8EC3B919}"/>
    <dgm:cxn modelId="{5F6F66E4-34D8-4369-BC84-23DF4228CB36}" srcId="{E0C2E57F-A3DA-4A77-AEA8-8C4D148BDD00}" destId="{49E9D397-DE2D-4E9A-B4B2-B18AF2FB5810}" srcOrd="4" destOrd="0" parTransId="{B08DBAEB-DE46-4D72-B287-FC7F2E0EE08D}" sibTransId="{1F15E72F-9EB6-4664-9A29-EF959F0C5CBB}"/>
    <dgm:cxn modelId="{2A6435E7-C72E-4251-A45C-B52333FD80A7}" type="presOf" srcId="{1F15E72F-9EB6-4664-9A29-EF959F0C5CBB}" destId="{5E27D684-E416-44EE-98F5-3D75DE271537}" srcOrd="0" destOrd="0" presId="urn:microsoft.com/office/officeart/2005/8/layout/radial6"/>
    <dgm:cxn modelId="{A5D1C3E7-87C6-4C7B-AC58-5094B77EA872}" type="presOf" srcId="{24DAD91A-E0CB-4B56-B3B1-AB6E8EC3B919}" destId="{B62EDB8C-121A-4725-BCB6-18EE304E1ABB}" srcOrd="0" destOrd="0" presId="urn:microsoft.com/office/officeart/2005/8/layout/radial6"/>
    <dgm:cxn modelId="{504F26E8-CAAE-482A-989A-2BB68CAAEF08}" srcId="{32C245C9-D742-4DD4-8ED8-F59B4C0792ED}" destId="{E0C2E57F-A3DA-4A77-AEA8-8C4D148BDD00}" srcOrd="0" destOrd="0" parTransId="{717698B9-1138-4966-96E2-E820C7EEAEB6}" sibTransId="{4797929D-0EC6-4196-9BAD-69905D563423}"/>
    <dgm:cxn modelId="{A20274EB-E63B-4EF6-879B-847902ED246B}" type="presOf" srcId="{49E9D397-DE2D-4E9A-B4B2-B18AF2FB5810}" destId="{DB16F523-92B8-4201-B5F7-F88A476950DC}" srcOrd="0" destOrd="0" presId="urn:microsoft.com/office/officeart/2005/8/layout/radial6"/>
    <dgm:cxn modelId="{0A5B38EC-04C7-454E-9756-DC6AE162367B}" srcId="{E0C2E57F-A3DA-4A77-AEA8-8C4D148BDD00}" destId="{B0BE6569-2A64-4C39-A7A7-2A04EE34CE11}" srcOrd="1" destOrd="0" parTransId="{41FEDDB5-8724-4929-9C80-42DA376F8BF3}" sibTransId="{1ADB9F48-6B42-44AD-AB3D-34932D7A1FB6}"/>
    <dgm:cxn modelId="{4A1C7DFF-ED54-4D9E-88DC-E7D402A3E784}" type="presOf" srcId="{911A048A-E25D-4656-ACF7-AABB667B7400}" destId="{C261B3F1-0AC6-48C2-9667-653CD9F61801}" srcOrd="0" destOrd="0" presId="urn:microsoft.com/office/officeart/2005/8/layout/radial6"/>
    <dgm:cxn modelId="{193E03AE-BEB4-4CF1-9181-18FC2D6EEA3A}" type="presParOf" srcId="{0E7CABAB-D1BE-45CB-9717-A4098BA8405F}" destId="{4483BEAB-8578-4A57-B90D-6F88E69985FF}" srcOrd="0" destOrd="0" presId="urn:microsoft.com/office/officeart/2005/8/layout/radial6"/>
    <dgm:cxn modelId="{2568E167-BA96-4B1A-95EE-DA1883A75665}" type="presParOf" srcId="{0E7CABAB-D1BE-45CB-9717-A4098BA8405F}" destId="{75BAB1D0-9AD5-4279-BFE8-3CB91463DF54}" srcOrd="1" destOrd="0" presId="urn:microsoft.com/office/officeart/2005/8/layout/radial6"/>
    <dgm:cxn modelId="{A3EEE947-D81F-4FED-A86C-DF7FB8396B0B}" type="presParOf" srcId="{0E7CABAB-D1BE-45CB-9717-A4098BA8405F}" destId="{5AFB8411-561C-4C35-8232-F684A1D4D39B}" srcOrd="2" destOrd="0" presId="urn:microsoft.com/office/officeart/2005/8/layout/radial6"/>
    <dgm:cxn modelId="{47EA833D-EEC4-4353-B0D2-3A5E625965F8}" type="presParOf" srcId="{0E7CABAB-D1BE-45CB-9717-A4098BA8405F}" destId="{B62EDB8C-121A-4725-BCB6-18EE304E1ABB}" srcOrd="3" destOrd="0" presId="urn:microsoft.com/office/officeart/2005/8/layout/radial6"/>
    <dgm:cxn modelId="{809D5EC8-2084-4095-9D17-3DD6DAC02EFE}" type="presParOf" srcId="{0E7CABAB-D1BE-45CB-9717-A4098BA8405F}" destId="{4446A753-1B35-4131-92C9-E329CB1418BE}" srcOrd="4" destOrd="0" presId="urn:microsoft.com/office/officeart/2005/8/layout/radial6"/>
    <dgm:cxn modelId="{2F94B73A-AF82-4DEA-B9C5-BA46933C8253}" type="presParOf" srcId="{0E7CABAB-D1BE-45CB-9717-A4098BA8405F}" destId="{8B56A4F7-C9F8-4BCD-9173-B0F4D733829B}" srcOrd="5" destOrd="0" presId="urn:microsoft.com/office/officeart/2005/8/layout/radial6"/>
    <dgm:cxn modelId="{4C5C3BDB-81BD-4EB7-940B-65273BD57A2E}" type="presParOf" srcId="{0E7CABAB-D1BE-45CB-9717-A4098BA8405F}" destId="{AE951EC0-4E4A-4001-9EC3-783D9E3C4345}" srcOrd="6" destOrd="0" presId="urn:microsoft.com/office/officeart/2005/8/layout/radial6"/>
    <dgm:cxn modelId="{B98AD83C-60F5-4471-B34D-90BB5DB5CEBA}" type="presParOf" srcId="{0E7CABAB-D1BE-45CB-9717-A4098BA8405F}" destId="{C261B3F1-0AC6-48C2-9667-653CD9F61801}" srcOrd="7" destOrd="0" presId="urn:microsoft.com/office/officeart/2005/8/layout/radial6"/>
    <dgm:cxn modelId="{3CB0FFA0-4FA1-4E44-BA87-790CC32F9017}" type="presParOf" srcId="{0E7CABAB-D1BE-45CB-9717-A4098BA8405F}" destId="{8D86FD34-7F36-46AA-B234-CA1AD0930C55}" srcOrd="8" destOrd="0" presId="urn:microsoft.com/office/officeart/2005/8/layout/radial6"/>
    <dgm:cxn modelId="{D9EBCE38-D55D-4D5C-9350-F1CF5799215E}" type="presParOf" srcId="{0E7CABAB-D1BE-45CB-9717-A4098BA8405F}" destId="{A44FAA1C-D9BC-42F4-B281-7AA0E3E43669}" srcOrd="9" destOrd="0" presId="urn:microsoft.com/office/officeart/2005/8/layout/radial6"/>
    <dgm:cxn modelId="{4AF97ECB-6AFB-46CD-8D6F-0095A7C0793A}" type="presParOf" srcId="{0E7CABAB-D1BE-45CB-9717-A4098BA8405F}" destId="{68099579-9119-4AC2-9643-24A790882872}" srcOrd="10" destOrd="0" presId="urn:microsoft.com/office/officeart/2005/8/layout/radial6"/>
    <dgm:cxn modelId="{1C22DB75-7F27-4E0D-BDD4-66C64A0A8341}" type="presParOf" srcId="{0E7CABAB-D1BE-45CB-9717-A4098BA8405F}" destId="{015D586D-456D-4A97-BF15-5389DE79DD34}" srcOrd="11" destOrd="0" presId="urn:microsoft.com/office/officeart/2005/8/layout/radial6"/>
    <dgm:cxn modelId="{756A79EC-9831-4F92-A971-E2F4C5EF42AA}" type="presParOf" srcId="{0E7CABAB-D1BE-45CB-9717-A4098BA8405F}" destId="{4BD7254F-4888-45B6-8411-4661F49E84FA}" srcOrd="12" destOrd="0" presId="urn:microsoft.com/office/officeart/2005/8/layout/radial6"/>
    <dgm:cxn modelId="{267FEDF6-9F1B-435C-8047-3325180FC132}" type="presParOf" srcId="{0E7CABAB-D1BE-45CB-9717-A4098BA8405F}" destId="{DB16F523-92B8-4201-B5F7-F88A476950DC}" srcOrd="13" destOrd="0" presId="urn:microsoft.com/office/officeart/2005/8/layout/radial6"/>
    <dgm:cxn modelId="{0B226354-00E3-4FF4-83F9-2B418B28BC2D}" type="presParOf" srcId="{0E7CABAB-D1BE-45CB-9717-A4098BA8405F}" destId="{49BCF375-F700-4319-845B-A474AF9293FC}" srcOrd="14" destOrd="0" presId="urn:microsoft.com/office/officeart/2005/8/layout/radial6"/>
    <dgm:cxn modelId="{00B611C5-E5E6-4BB8-8FB6-36F270F1C6AE}" type="presParOf" srcId="{0E7CABAB-D1BE-45CB-9717-A4098BA8405F}" destId="{5E27D684-E416-44EE-98F5-3D75DE271537}"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512BE-2046-4CAE-822D-EEEC14826772}">
      <dsp:nvSpPr>
        <dsp:cNvPr id="0" name=""/>
        <dsp:cNvSpPr/>
      </dsp:nvSpPr>
      <dsp:spPr>
        <a:xfrm rot="10800000">
          <a:off x="1904934" y="1986"/>
          <a:ext cx="6602201" cy="9678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81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Enhancing FLP Rule</a:t>
          </a:r>
        </a:p>
      </dsp:txBody>
      <dsp:txXfrm rot="10800000">
        <a:off x="2146907" y="1986"/>
        <a:ext cx="6360228" cy="967894"/>
      </dsp:txXfrm>
    </dsp:sp>
    <dsp:sp modelId="{1F19899E-419F-41CB-8410-BA65EB631C8D}">
      <dsp:nvSpPr>
        <dsp:cNvPr id="0" name=""/>
        <dsp:cNvSpPr/>
      </dsp:nvSpPr>
      <dsp:spPr>
        <a:xfrm>
          <a:off x="1420986" y="1986"/>
          <a:ext cx="967894" cy="96789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9389F9-1BFD-46C3-A119-AD5B32CE41E9}">
      <dsp:nvSpPr>
        <dsp:cNvPr id="0" name=""/>
        <dsp:cNvSpPr/>
      </dsp:nvSpPr>
      <dsp:spPr>
        <a:xfrm rot="10800000">
          <a:off x="1904934" y="1258805"/>
          <a:ext cx="6602201" cy="9678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81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Guaranteed Loan Evaluation Form 	</a:t>
          </a:r>
        </a:p>
      </dsp:txBody>
      <dsp:txXfrm rot="10800000">
        <a:off x="2146907" y="1258805"/>
        <a:ext cx="6360228" cy="967894"/>
      </dsp:txXfrm>
    </dsp:sp>
    <dsp:sp modelId="{539E4998-412B-4DCC-86F1-00AC81A5080C}">
      <dsp:nvSpPr>
        <dsp:cNvPr id="0" name=""/>
        <dsp:cNvSpPr/>
      </dsp:nvSpPr>
      <dsp:spPr>
        <a:xfrm>
          <a:off x="1420986" y="1258805"/>
          <a:ext cx="967894" cy="96789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FFA653-A4C1-42F8-BC74-0518DAE32DC3}">
      <dsp:nvSpPr>
        <dsp:cNvPr id="0" name=""/>
        <dsp:cNvSpPr/>
      </dsp:nvSpPr>
      <dsp:spPr>
        <a:xfrm rot="10800000">
          <a:off x="1904934" y="2515623"/>
          <a:ext cx="6602201" cy="9678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81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Preferred Lender Program Improvements</a:t>
          </a:r>
        </a:p>
      </dsp:txBody>
      <dsp:txXfrm rot="10800000">
        <a:off x="2146907" y="2515623"/>
        <a:ext cx="6360228" cy="967894"/>
      </dsp:txXfrm>
    </dsp:sp>
    <dsp:sp modelId="{48E22710-34CE-47B0-8429-44CA02489390}">
      <dsp:nvSpPr>
        <dsp:cNvPr id="0" name=""/>
        <dsp:cNvSpPr/>
      </dsp:nvSpPr>
      <dsp:spPr>
        <a:xfrm>
          <a:off x="1420986" y="2515623"/>
          <a:ext cx="967894" cy="96789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B36692-ADD1-410A-BEF4-10780A1AE9A4}">
      <dsp:nvSpPr>
        <dsp:cNvPr id="0" name=""/>
        <dsp:cNvSpPr/>
      </dsp:nvSpPr>
      <dsp:spPr>
        <a:xfrm rot="10800000">
          <a:off x="1904934" y="3772442"/>
          <a:ext cx="6602201" cy="96789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81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IT Modernization</a:t>
          </a:r>
        </a:p>
      </dsp:txBody>
      <dsp:txXfrm rot="10800000">
        <a:off x="2146907" y="3772442"/>
        <a:ext cx="6360228" cy="967894"/>
      </dsp:txXfrm>
    </dsp:sp>
    <dsp:sp modelId="{7E3E19DE-5BE4-4BE2-8395-17C7979D91A0}">
      <dsp:nvSpPr>
        <dsp:cNvPr id="0" name=""/>
        <dsp:cNvSpPr/>
      </dsp:nvSpPr>
      <dsp:spPr>
        <a:xfrm>
          <a:off x="1420986" y="3772442"/>
          <a:ext cx="967894" cy="96789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6C4AB-49AF-425B-AD40-CD938286B4CD}">
      <dsp:nvSpPr>
        <dsp:cNvPr id="0" name=""/>
        <dsp:cNvSpPr/>
      </dsp:nvSpPr>
      <dsp:spPr>
        <a:xfrm>
          <a:off x="0" y="531"/>
          <a:ext cx="9472084"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1E476B-E619-47DC-9C0B-15E4418CB72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95177D-FD52-4F10-A2F7-FB637D2F9218}">
      <dsp:nvSpPr>
        <dsp:cNvPr id="0" name=""/>
        <dsp:cNvSpPr/>
      </dsp:nvSpPr>
      <dsp:spPr>
        <a:xfrm>
          <a:off x="1435590" y="531"/>
          <a:ext cx="803649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rtl="0">
            <a:lnSpc>
              <a:spcPct val="100000"/>
            </a:lnSpc>
            <a:spcBef>
              <a:spcPct val="0"/>
            </a:spcBef>
            <a:spcAft>
              <a:spcPct val="35000"/>
            </a:spcAft>
            <a:buNone/>
          </a:pPr>
          <a:r>
            <a:rPr lang="en-US" sz="2500" b="1" kern="1200" dirty="0">
              <a:latin typeface="Calibri Light" panose="020F0302020204030204"/>
            </a:rPr>
            <a:t>Effective as of </a:t>
          </a:r>
          <a:r>
            <a:rPr lang="en-US" sz="2500" kern="1200" dirty="0"/>
            <a:t>September 25, 2024</a:t>
          </a:r>
        </a:p>
      </dsp:txBody>
      <dsp:txXfrm>
        <a:off x="1435590" y="531"/>
        <a:ext cx="8036493" cy="1242935"/>
      </dsp:txXfrm>
    </dsp:sp>
    <dsp:sp modelId="{90A9CB48-EDB7-4ECB-A8A3-62D9DB0FA956}">
      <dsp:nvSpPr>
        <dsp:cNvPr id="0" name=""/>
        <dsp:cNvSpPr/>
      </dsp:nvSpPr>
      <dsp:spPr>
        <a:xfrm>
          <a:off x="0" y="1554201"/>
          <a:ext cx="9472084"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B9E2E-20AA-4907-952B-2FC8D5C0CF9F}">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4707F7-912D-4696-AD28-4D79BFD32AB3}">
      <dsp:nvSpPr>
        <dsp:cNvPr id="0" name=""/>
        <dsp:cNvSpPr/>
      </dsp:nvSpPr>
      <dsp:spPr>
        <a:xfrm>
          <a:off x="1435590" y="1554201"/>
          <a:ext cx="4262437"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Guaranteed Program Changes</a:t>
          </a:r>
        </a:p>
      </dsp:txBody>
      <dsp:txXfrm>
        <a:off x="1435590" y="1554201"/>
        <a:ext cx="4262437" cy="1242935"/>
      </dsp:txXfrm>
    </dsp:sp>
    <dsp:sp modelId="{925AC4D4-F6F7-47BC-B2C5-9EA8B1B17EDA}">
      <dsp:nvSpPr>
        <dsp:cNvPr id="0" name=""/>
        <dsp:cNvSpPr/>
      </dsp:nvSpPr>
      <dsp:spPr>
        <a:xfrm>
          <a:off x="5698028" y="1554201"/>
          <a:ext cx="377405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33400">
            <a:lnSpc>
              <a:spcPct val="100000"/>
            </a:lnSpc>
            <a:spcBef>
              <a:spcPct val="0"/>
            </a:spcBef>
            <a:spcAft>
              <a:spcPct val="35000"/>
            </a:spcAft>
            <a:buNone/>
          </a:pPr>
          <a:r>
            <a:rPr lang="en-US" sz="1200" kern="1200" dirty="0"/>
            <a:t>Subordinations</a:t>
          </a:r>
        </a:p>
        <a:p>
          <a:pPr marL="0" lvl="0" indent="0" algn="l" defTabSz="533400">
            <a:lnSpc>
              <a:spcPct val="100000"/>
            </a:lnSpc>
            <a:spcBef>
              <a:spcPct val="0"/>
            </a:spcBef>
            <a:spcAft>
              <a:spcPct val="35000"/>
            </a:spcAft>
            <a:buNone/>
          </a:pPr>
          <a:r>
            <a:rPr lang="en-US" sz="1200" kern="1200" dirty="0"/>
            <a:t>Restructuring</a:t>
          </a:r>
        </a:p>
        <a:p>
          <a:pPr marL="0" lvl="0" indent="0" algn="l" defTabSz="533400">
            <a:lnSpc>
              <a:spcPct val="100000"/>
            </a:lnSpc>
            <a:spcBef>
              <a:spcPct val="0"/>
            </a:spcBef>
            <a:spcAft>
              <a:spcPct val="35000"/>
            </a:spcAft>
            <a:buNone/>
          </a:pPr>
          <a:r>
            <a:rPr lang="en-US" sz="1200" kern="1200" dirty="0"/>
            <a:t>Transfer and Assumption</a:t>
          </a:r>
        </a:p>
        <a:p>
          <a:pPr marL="0" lvl="0" indent="0" algn="l" defTabSz="533400">
            <a:lnSpc>
              <a:spcPct val="100000"/>
            </a:lnSpc>
            <a:spcBef>
              <a:spcPct val="0"/>
            </a:spcBef>
            <a:spcAft>
              <a:spcPct val="35000"/>
            </a:spcAft>
            <a:buNone/>
          </a:pPr>
          <a:r>
            <a:rPr lang="en-US" sz="1200" kern="1200" dirty="0"/>
            <a:t>Cashflow flexibilities</a:t>
          </a:r>
        </a:p>
      </dsp:txBody>
      <dsp:txXfrm>
        <a:off x="5698028" y="1554201"/>
        <a:ext cx="3774055" cy="1242935"/>
      </dsp:txXfrm>
    </dsp:sp>
    <dsp:sp modelId="{E263FC2B-A89F-4E14-A2A4-C2325B3C59E2}">
      <dsp:nvSpPr>
        <dsp:cNvPr id="0" name=""/>
        <dsp:cNvSpPr/>
      </dsp:nvSpPr>
      <dsp:spPr>
        <a:xfrm>
          <a:off x="0" y="3107870"/>
          <a:ext cx="9472084"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594002-991E-476B-A072-F94BCB8302D3}">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429C7E-878A-449B-899D-4DDBCA86E2B2}">
      <dsp:nvSpPr>
        <dsp:cNvPr id="0" name=""/>
        <dsp:cNvSpPr/>
      </dsp:nvSpPr>
      <dsp:spPr>
        <a:xfrm>
          <a:off x="1435590" y="3107870"/>
          <a:ext cx="8036493"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Training available on lender toolkit</a:t>
          </a:r>
        </a:p>
      </dsp:txBody>
      <dsp:txXfrm>
        <a:off x="1435590" y="3107870"/>
        <a:ext cx="8036493"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DFFE6-E754-4AEF-A83E-4DA901C52B33}">
      <dsp:nvSpPr>
        <dsp:cNvPr id="0" name=""/>
        <dsp:cNvSpPr/>
      </dsp:nvSpPr>
      <dsp:spPr>
        <a:xfrm>
          <a:off x="35426" y="561197"/>
          <a:ext cx="1244607" cy="12446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E8409C-6424-454C-B2BE-5C5BB042E0C8}">
      <dsp:nvSpPr>
        <dsp:cNvPr id="0" name=""/>
        <dsp:cNvSpPr/>
      </dsp:nvSpPr>
      <dsp:spPr>
        <a:xfrm>
          <a:off x="296794" y="822565"/>
          <a:ext cx="721872" cy="7218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8B8BAC-F180-4B8F-B7AE-6A0700C29F13}">
      <dsp:nvSpPr>
        <dsp:cNvPr id="0" name=""/>
        <dsp:cNvSpPr/>
      </dsp:nvSpPr>
      <dsp:spPr>
        <a:xfrm>
          <a:off x="1546735" y="561197"/>
          <a:ext cx="2933717" cy="1244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Monitoring applications without decisions</a:t>
          </a:r>
        </a:p>
      </dsp:txBody>
      <dsp:txXfrm>
        <a:off x="1546735" y="561197"/>
        <a:ext cx="2933717" cy="1244607"/>
      </dsp:txXfrm>
    </dsp:sp>
    <dsp:sp modelId="{5CEF60E0-8A28-4BB6-8FA5-5192978D8980}">
      <dsp:nvSpPr>
        <dsp:cNvPr id="0" name=""/>
        <dsp:cNvSpPr/>
      </dsp:nvSpPr>
      <dsp:spPr>
        <a:xfrm>
          <a:off x="4991631" y="561197"/>
          <a:ext cx="1244607" cy="12446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060503-B357-4138-B522-8EFD99CF8FBF}">
      <dsp:nvSpPr>
        <dsp:cNvPr id="0" name=""/>
        <dsp:cNvSpPr/>
      </dsp:nvSpPr>
      <dsp:spPr>
        <a:xfrm>
          <a:off x="5252998" y="822565"/>
          <a:ext cx="721872" cy="7218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3C68AF-6E2A-4C35-83CB-2AA9E63EC699}">
      <dsp:nvSpPr>
        <dsp:cNvPr id="0" name=""/>
        <dsp:cNvSpPr/>
      </dsp:nvSpPr>
      <dsp:spPr>
        <a:xfrm>
          <a:off x="6502939" y="561197"/>
          <a:ext cx="2933717" cy="1244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Calibri" panose="020F0502020204030204" pitchFamily="34" charset="0"/>
              <a:cs typeface="Calibri" panose="020F0502020204030204" pitchFamily="34" charset="0"/>
            </a:rPr>
            <a:t>Streamlined options for simplified applications</a:t>
          </a:r>
        </a:p>
      </dsp:txBody>
      <dsp:txXfrm>
        <a:off x="6502939" y="561197"/>
        <a:ext cx="2933717" cy="1244607"/>
      </dsp:txXfrm>
    </dsp:sp>
    <dsp:sp modelId="{D48B9238-4781-4624-AE17-3E9AA7397096}">
      <dsp:nvSpPr>
        <dsp:cNvPr id="0" name=""/>
        <dsp:cNvSpPr/>
      </dsp:nvSpPr>
      <dsp:spPr>
        <a:xfrm>
          <a:off x="35426" y="2545532"/>
          <a:ext cx="1244607" cy="12446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439AB-91DD-46E2-98E3-8AD4EDD2239B}">
      <dsp:nvSpPr>
        <dsp:cNvPr id="0" name=""/>
        <dsp:cNvSpPr/>
      </dsp:nvSpPr>
      <dsp:spPr>
        <a:xfrm>
          <a:off x="296794" y="2806900"/>
          <a:ext cx="721872" cy="7218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2935CE-40BA-405C-A06C-14A968AB5FE1}">
      <dsp:nvSpPr>
        <dsp:cNvPr id="0" name=""/>
        <dsp:cNvSpPr/>
      </dsp:nvSpPr>
      <dsp:spPr>
        <a:xfrm>
          <a:off x="1558763" y="2509439"/>
          <a:ext cx="2933717" cy="1244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Discussions with Federal Agencies</a:t>
          </a:r>
        </a:p>
      </dsp:txBody>
      <dsp:txXfrm>
        <a:off x="1558763" y="2509439"/>
        <a:ext cx="2933717" cy="1244607"/>
      </dsp:txXfrm>
    </dsp:sp>
    <dsp:sp modelId="{CD2553CF-0FFE-487F-8ABF-1693CE3953A4}">
      <dsp:nvSpPr>
        <dsp:cNvPr id="0" name=""/>
        <dsp:cNvSpPr/>
      </dsp:nvSpPr>
      <dsp:spPr>
        <a:xfrm>
          <a:off x="4991631" y="2545532"/>
          <a:ext cx="1244607" cy="124460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DB2549-D9D5-43CE-811F-4A62F4A6D81E}">
      <dsp:nvSpPr>
        <dsp:cNvPr id="0" name=""/>
        <dsp:cNvSpPr/>
      </dsp:nvSpPr>
      <dsp:spPr>
        <a:xfrm>
          <a:off x="5252998" y="2806900"/>
          <a:ext cx="721872" cy="72187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8ED3AD-8FCF-49E8-8406-094F1FE8A3FD}">
      <dsp:nvSpPr>
        <dsp:cNvPr id="0" name=""/>
        <dsp:cNvSpPr/>
      </dsp:nvSpPr>
      <dsp:spPr>
        <a:xfrm>
          <a:off x="6502939" y="2545532"/>
          <a:ext cx="2933717" cy="12446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solidFill>
                <a:prstClr val="black">
                  <a:hueOff val="0"/>
                  <a:satOff val="0"/>
                  <a:lumOff val="0"/>
                  <a:alphaOff val="0"/>
                </a:prstClr>
              </a:solidFill>
              <a:latin typeface="Calibri" panose="020F0502020204030204" pitchFamily="34" charset="0"/>
              <a:ea typeface="Calibri" panose="020F0502020204030204" pitchFamily="34" charset="0"/>
              <a:cs typeface="Calibri" panose="020F0502020204030204" pitchFamily="34" charset="0"/>
            </a:rPr>
            <a:t>Structured evaluation process to improve consistency</a:t>
          </a:r>
          <a:endParaRPr lang="en-US" sz="2400" kern="1200">
            <a:latin typeface="Calibri" panose="020F0502020204030204" pitchFamily="34" charset="0"/>
            <a:ea typeface="Calibri" panose="020F0502020204030204" pitchFamily="34" charset="0"/>
            <a:cs typeface="Calibri" panose="020F0502020204030204" pitchFamily="34" charset="0"/>
          </a:endParaRPr>
        </a:p>
      </dsp:txBody>
      <dsp:txXfrm>
        <a:off x="6502939" y="2545532"/>
        <a:ext cx="2933717" cy="12446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6DAE5-DD7F-4F00-9AE2-AECB2E401F1D}">
      <dsp:nvSpPr>
        <dsp:cNvPr id="0" name=""/>
        <dsp:cNvSpPr/>
      </dsp:nvSpPr>
      <dsp:spPr>
        <a:xfrm>
          <a:off x="0" y="460"/>
          <a:ext cx="5492496" cy="1076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DAF53C-E35D-4D1B-B3A1-2A5895A7EE83}">
      <dsp:nvSpPr>
        <dsp:cNvPr id="0" name=""/>
        <dsp:cNvSpPr/>
      </dsp:nvSpPr>
      <dsp:spPr>
        <a:xfrm>
          <a:off x="325619" y="242656"/>
          <a:ext cx="592034" cy="59203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76E08-3B91-4995-A159-A841E471DED4}">
      <dsp:nvSpPr>
        <dsp:cNvPr id="0" name=""/>
        <dsp:cNvSpPr/>
      </dsp:nvSpPr>
      <dsp:spPr>
        <a:xfrm>
          <a:off x="1243273" y="460"/>
          <a:ext cx="4249222" cy="107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22" tIns="113922" rIns="113922" bIns="113922" numCol="1" spcCol="1270" anchor="ctr" anchorCtr="0">
          <a:noAutofit/>
        </a:bodyPr>
        <a:lstStyle/>
        <a:p>
          <a:pPr marL="0" lvl="0" indent="0" algn="l" defTabSz="1111250">
            <a:lnSpc>
              <a:spcPct val="100000"/>
            </a:lnSpc>
            <a:spcBef>
              <a:spcPct val="0"/>
            </a:spcBef>
            <a:spcAft>
              <a:spcPct val="35000"/>
            </a:spcAft>
            <a:buNone/>
          </a:pPr>
          <a:r>
            <a:rPr lang="en-US" sz="2500" kern="1200"/>
            <a:t>Revised to standardize evaluations</a:t>
          </a:r>
        </a:p>
      </dsp:txBody>
      <dsp:txXfrm>
        <a:off x="1243273" y="460"/>
        <a:ext cx="4249222" cy="1076426"/>
      </dsp:txXfrm>
    </dsp:sp>
    <dsp:sp modelId="{6A67B4D6-43AC-4506-94A8-93047D088536}">
      <dsp:nvSpPr>
        <dsp:cNvPr id="0" name=""/>
        <dsp:cNvSpPr/>
      </dsp:nvSpPr>
      <dsp:spPr>
        <a:xfrm>
          <a:off x="0" y="1345993"/>
          <a:ext cx="5492496" cy="1076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B5025C-108A-42DA-80B1-E99195D897D5}">
      <dsp:nvSpPr>
        <dsp:cNvPr id="0" name=""/>
        <dsp:cNvSpPr/>
      </dsp:nvSpPr>
      <dsp:spPr>
        <a:xfrm>
          <a:off x="325619" y="1588189"/>
          <a:ext cx="592034" cy="59203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72CE7-E895-4926-B311-CA9E3E788D78}">
      <dsp:nvSpPr>
        <dsp:cNvPr id="0" name=""/>
        <dsp:cNvSpPr/>
      </dsp:nvSpPr>
      <dsp:spPr>
        <a:xfrm>
          <a:off x="1243273" y="1345993"/>
          <a:ext cx="4249222" cy="107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22" tIns="113922" rIns="113922" bIns="113922" numCol="1" spcCol="1270" anchor="ctr" anchorCtr="0">
          <a:noAutofit/>
        </a:bodyPr>
        <a:lstStyle/>
        <a:p>
          <a:pPr marL="0" lvl="0" indent="0" algn="l" defTabSz="1111250">
            <a:lnSpc>
              <a:spcPct val="100000"/>
            </a:lnSpc>
            <a:spcBef>
              <a:spcPct val="0"/>
            </a:spcBef>
            <a:spcAft>
              <a:spcPct val="35000"/>
            </a:spcAft>
            <a:buNone/>
          </a:pPr>
          <a:r>
            <a:rPr lang="en-US" sz="2500" kern="1200"/>
            <a:t>Pilot testing underway</a:t>
          </a:r>
        </a:p>
      </dsp:txBody>
      <dsp:txXfrm>
        <a:off x="1243273" y="1345993"/>
        <a:ext cx="4249222" cy="1076426"/>
      </dsp:txXfrm>
    </dsp:sp>
    <dsp:sp modelId="{9D19D426-02FA-4CFF-9778-A3647E8C24D8}">
      <dsp:nvSpPr>
        <dsp:cNvPr id="0" name=""/>
        <dsp:cNvSpPr/>
      </dsp:nvSpPr>
      <dsp:spPr>
        <a:xfrm>
          <a:off x="0" y="2691527"/>
          <a:ext cx="5492496" cy="10764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947C7A-6A52-4844-B8B3-63D915B589D7}">
      <dsp:nvSpPr>
        <dsp:cNvPr id="0" name=""/>
        <dsp:cNvSpPr/>
      </dsp:nvSpPr>
      <dsp:spPr>
        <a:xfrm>
          <a:off x="325619" y="2933723"/>
          <a:ext cx="592034" cy="59203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D167F9-9C5A-4975-A990-0B1C936D47FA}">
      <dsp:nvSpPr>
        <dsp:cNvPr id="0" name=""/>
        <dsp:cNvSpPr/>
      </dsp:nvSpPr>
      <dsp:spPr>
        <a:xfrm>
          <a:off x="1243273" y="2691527"/>
          <a:ext cx="4249222" cy="1076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922" tIns="113922" rIns="113922" bIns="113922" numCol="1" spcCol="1270" anchor="ctr" anchorCtr="0">
          <a:noAutofit/>
        </a:bodyPr>
        <a:lstStyle/>
        <a:p>
          <a:pPr marL="0" lvl="0" indent="0" algn="l" defTabSz="1111250">
            <a:lnSpc>
              <a:spcPct val="100000"/>
            </a:lnSpc>
            <a:spcBef>
              <a:spcPct val="0"/>
            </a:spcBef>
            <a:spcAft>
              <a:spcPct val="35000"/>
            </a:spcAft>
            <a:buNone/>
          </a:pPr>
          <a:r>
            <a:rPr lang="en-US" sz="2500" kern="1200"/>
            <a:t>Rollout anticipated 1</a:t>
          </a:r>
          <a:r>
            <a:rPr lang="en-US" sz="2500" kern="1200" baseline="30000"/>
            <a:t>st</a:t>
          </a:r>
          <a:r>
            <a:rPr lang="en-US" sz="2500" kern="1200"/>
            <a:t> quarter of</a:t>
          </a:r>
          <a:r>
            <a:rPr lang="en-US" sz="2500" kern="1200">
              <a:latin typeface="Calibri Light" panose="020F0302020204030204"/>
            </a:rPr>
            <a:t> </a:t>
          </a:r>
          <a:r>
            <a:rPr lang="en-US" sz="2500" kern="1200"/>
            <a:t>2025 </a:t>
          </a:r>
        </a:p>
      </dsp:txBody>
      <dsp:txXfrm>
        <a:off x="1243273" y="2691527"/>
        <a:ext cx="4249222" cy="10764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CEE9B-9A77-4D72-B6A0-1B6698270AE3}">
      <dsp:nvSpPr>
        <dsp:cNvPr id="0" name=""/>
        <dsp:cNvSpPr/>
      </dsp:nvSpPr>
      <dsp:spPr>
        <a:xfrm>
          <a:off x="8028" y="0"/>
          <a:ext cx="2399676" cy="13915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Provides Loan Officials with a standardized mechanism to evaluate guaranteed loan requests</a:t>
          </a:r>
        </a:p>
      </dsp:txBody>
      <dsp:txXfrm>
        <a:off x="48785" y="40757"/>
        <a:ext cx="2318162" cy="1310024"/>
      </dsp:txXfrm>
    </dsp:sp>
    <dsp:sp modelId="{7678F213-5336-42FC-952D-4860DA65158A}">
      <dsp:nvSpPr>
        <dsp:cNvPr id="0" name=""/>
        <dsp:cNvSpPr/>
      </dsp:nvSpPr>
      <dsp:spPr>
        <a:xfrm>
          <a:off x="2627470" y="398209"/>
          <a:ext cx="465901" cy="595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627470" y="517233"/>
        <a:ext cx="326131" cy="357071"/>
      </dsp:txXfrm>
    </dsp:sp>
    <dsp:sp modelId="{0BC681FC-7A69-431D-9005-42AF4B4C59F1}">
      <dsp:nvSpPr>
        <dsp:cNvPr id="0" name=""/>
        <dsp:cNvSpPr/>
      </dsp:nvSpPr>
      <dsp:spPr>
        <a:xfrm>
          <a:off x="3286764" y="0"/>
          <a:ext cx="2399676" cy="13915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Assess each loan to determine its </a:t>
          </a:r>
          <a:r>
            <a:rPr lang="en-US" sz="1600" u="sng" kern="1200"/>
            <a:t>quality</a:t>
          </a:r>
          <a:r>
            <a:rPr lang="en-US" sz="1600" kern="1200"/>
            <a:t>, </a:t>
          </a:r>
          <a:r>
            <a:rPr lang="en-US" sz="1600" u="sng" kern="1200"/>
            <a:t>risk level</a:t>
          </a:r>
          <a:r>
            <a:rPr lang="en-US" sz="1600" kern="1200"/>
            <a:t>, and </a:t>
          </a:r>
          <a:r>
            <a:rPr lang="en-US" sz="1600" u="sng" kern="1200"/>
            <a:t>compliance</a:t>
          </a:r>
          <a:endParaRPr lang="en-US" sz="1600" kern="1200"/>
        </a:p>
      </dsp:txBody>
      <dsp:txXfrm>
        <a:off x="3327521" y="40757"/>
        <a:ext cx="2318162" cy="1310024"/>
      </dsp:txXfrm>
    </dsp:sp>
    <dsp:sp modelId="{0148659E-9C5C-4B64-A047-17956FC81FD7}">
      <dsp:nvSpPr>
        <dsp:cNvPr id="0" name=""/>
        <dsp:cNvSpPr/>
      </dsp:nvSpPr>
      <dsp:spPr>
        <a:xfrm>
          <a:off x="5946611" y="398209"/>
          <a:ext cx="551561" cy="5951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946611" y="517233"/>
        <a:ext cx="386093" cy="357071"/>
      </dsp:txXfrm>
    </dsp:sp>
    <dsp:sp modelId="{4C3620BF-D5EF-4D29-9F08-C5A50D06A78B}">
      <dsp:nvSpPr>
        <dsp:cNvPr id="0" name=""/>
        <dsp:cNvSpPr/>
      </dsp:nvSpPr>
      <dsp:spPr>
        <a:xfrm>
          <a:off x="6727123" y="0"/>
          <a:ext cx="2399676" cy="13915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Identifies any issues related to the lender’s documentation or compliance</a:t>
          </a:r>
        </a:p>
      </dsp:txBody>
      <dsp:txXfrm>
        <a:off x="6767880" y="40757"/>
        <a:ext cx="2318162" cy="13100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8754D-54D3-4A03-B2DE-B142C62B99C4}">
      <dsp:nvSpPr>
        <dsp:cNvPr id="0" name=""/>
        <dsp:cNvSpPr/>
      </dsp:nvSpPr>
      <dsp:spPr>
        <a:xfrm rot="10800000">
          <a:off x="1037616" y="42476"/>
          <a:ext cx="8434494" cy="701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52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t>Consistency</a:t>
          </a:r>
          <a:r>
            <a:rPr lang="en-US" sz="1600" kern="1200"/>
            <a:t>: A standardized form ensures that all relevant information is consistently captured, reducing errors and discrepancies ( Improving continuity between states).</a:t>
          </a:r>
        </a:p>
      </dsp:txBody>
      <dsp:txXfrm rot="10800000">
        <a:off x="1213094" y="42476"/>
        <a:ext cx="8259016" cy="701912"/>
      </dsp:txXfrm>
    </dsp:sp>
    <dsp:sp modelId="{91F1D55B-869F-4C4B-BB14-05AEDCDA26B2}">
      <dsp:nvSpPr>
        <dsp:cNvPr id="0" name=""/>
        <dsp:cNvSpPr/>
      </dsp:nvSpPr>
      <dsp:spPr>
        <a:xfrm>
          <a:off x="97787" y="60958"/>
          <a:ext cx="701912" cy="701912"/>
        </a:xfrm>
        <a:prstGeom prst="ellipse">
          <a:avLst/>
        </a:prstGeom>
        <a:blipFill>
          <a:blip xmlns:r="http://schemas.openxmlformats.org/officeDocument/2006/relationships" r:embed="rId1">
            <a:duotone>
              <a:prstClr val="black"/>
              <a:schemeClr val="accent1">
                <a:tint val="45000"/>
                <a:satMod val="400000"/>
              </a:schemeClr>
            </a:duotone>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2BC797-C9E7-447F-903E-1C8804A66562}">
      <dsp:nvSpPr>
        <dsp:cNvPr id="0" name=""/>
        <dsp:cNvSpPr/>
      </dsp:nvSpPr>
      <dsp:spPr>
        <a:xfrm rot="10800000">
          <a:off x="1056638" y="901461"/>
          <a:ext cx="8415974" cy="701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52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t>Efficiency</a:t>
          </a:r>
          <a:r>
            <a:rPr lang="en-US" sz="1600" kern="1200"/>
            <a:t>: Having a single form simplifies data entry, review, and analysis. It saves time for evaluators.</a:t>
          </a:r>
        </a:p>
      </dsp:txBody>
      <dsp:txXfrm rot="10800000">
        <a:off x="1232116" y="901461"/>
        <a:ext cx="8240496" cy="701912"/>
      </dsp:txXfrm>
    </dsp:sp>
    <dsp:sp modelId="{6E04A6FA-9D74-464F-9592-A16D4E8E89FC}">
      <dsp:nvSpPr>
        <dsp:cNvPr id="0" name=""/>
        <dsp:cNvSpPr/>
      </dsp:nvSpPr>
      <dsp:spPr>
        <a:xfrm>
          <a:off x="71121" y="901461"/>
          <a:ext cx="701912" cy="70191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F18B4-89A4-4390-B77B-685B29C8F1EA}">
      <dsp:nvSpPr>
        <dsp:cNvPr id="0" name=""/>
        <dsp:cNvSpPr/>
      </dsp:nvSpPr>
      <dsp:spPr>
        <a:xfrm rot="10800000">
          <a:off x="1018339" y="1763751"/>
          <a:ext cx="8454273" cy="701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52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t>Compliance</a:t>
          </a:r>
          <a:r>
            <a:rPr lang="en-US" sz="1600" kern="1200"/>
            <a:t>: A common form ensures equity in compliance with regulations and guidelines in how applications are evaluated for each lender.</a:t>
          </a:r>
        </a:p>
      </dsp:txBody>
      <dsp:txXfrm rot="10800000">
        <a:off x="1193817" y="1763751"/>
        <a:ext cx="8278795" cy="701912"/>
      </dsp:txXfrm>
    </dsp:sp>
    <dsp:sp modelId="{BB303755-4A6B-4A74-AA9F-D3B89A684C88}">
      <dsp:nvSpPr>
        <dsp:cNvPr id="0" name=""/>
        <dsp:cNvSpPr/>
      </dsp:nvSpPr>
      <dsp:spPr>
        <a:xfrm>
          <a:off x="0" y="1846935"/>
          <a:ext cx="701912" cy="70191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21B47F-CFBE-4C8F-B0F6-C980848BB962}">
      <dsp:nvSpPr>
        <dsp:cNvPr id="0" name=""/>
        <dsp:cNvSpPr/>
      </dsp:nvSpPr>
      <dsp:spPr>
        <a:xfrm rot="10800000">
          <a:off x="1003472" y="2715830"/>
          <a:ext cx="8469140" cy="701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52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t>Risk Assessment</a:t>
          </a:r>
          <a:r>
            <a:rPr lang="en-US" sz="1600" kern="1200"/>
            <a:t>: A uniform format promotes transparency by making the evaluation criteria clear and accessible to all stakeholders.</a:t>
          </a:r>
        </a:p>
      </dsp:txBody>
      <dsp:txXfrm rot="10800000">
        <a:off x="1178950" y="2715830"/>
        <a:ext cx="8293662" cy="701912"/>
      </dsp:txXfrm>
    </dsp:sp>
    <dsp:sp modelId="{CEC6B817-9BEF-496D-88A1-7A609E35AEC9}">
      <dsp:nvSpPr>
        <dsp:cNvPr id="0" name=""/>
        <dsp:cNvSpPr/>
      </dsp:nvSpPr>
      <dsp:spPr>
        <a:xfrm>
          <a:off x="0" y="2738285"/>
          <a:ext cx="701912" cy="70191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2F0275-54EE-4B46-BB2D-C729CA6538C1}">
      <dsp:nvSpPr>
        <dsp:cNvPr id="0" name=""/>
        <dsp:cNvSpPr/>
      </dsp:nvSpPr>
      <dsp:spPr>
        <a:xfrm rot="10800000">
          <a:off x="1023756" y="3606948"/>
          <a:ext cx="8448856" cy="70191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9524"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1" kern="1200"/>
            <a:t>Reporting and Analysis: </a:t>
          </a:r>
          <a:r>
            <a:rPr lang="en-US" sz="1600" kern="1200"/>
            <a:t>Standardized data allows for better reporting, trend analysis, and decision-making at both state and national levels.</a:t>
          </a:r>
        </a:p>
      </dsp:txBody>
      <dsp:txXfrm rot="10800000">
        <a:off x="1199234" y="3606948"/>
        <a:ext cx="8273378" cy="701912"/>
      </dsp:txXfrm>
    </dsp:sp>
    <dsp:sp modelId="{DCF17468-ED3C-42AE-B23A-F2C1115536FE}">
      <dsp:nvSpPr>
        <dsp:cNvPr id="0" name=""/>
        <dsp:cNvSpPr/>
      </dsp:nvSpPr>
      <dsp:spPr>
        <a:xfrm>
          <a:off x="30614" y="3649425"/>
          <a:ext cx="701912" cy="70191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AABBA-09D1-4F0F-9B01-6244DDFCD0B6}">
      <dsp:nvSpPr>
        <dsp:cNvPr id="0" name=""/>
        <dsp:cNvSpPr/>
      </dsp:nvSpPr>
      <dsp:spPr>
        <a:xfrm>
          <a:off x="0" y="0"/>
          <a:ext cx="9926999" cy="43636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063C0-C71C-4A73-8828-50E360C6CEB0}">
      <dsp:nvSpPr>
        <dsp:cNvPr id="0" name=""/>
        <dsp:cNvSpPr/>
      </dsp:nvSpPr>
      <dsp:spPr>
        <a:xfrm>
          <a:off x="538487" y="1318910"/>
          <a:ext cx="5036492" cy="17454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2024</a:t>
          </a:r>
        </a:p>
        <a:p>
          <a:pPr marL="0" lvl="0" indent="0" algn="ctr" defTabSz="1244600">
            <a:lnSpc>
              <a:spcPct val="90000"/>
            </a:lnSpc>
            <a:spcBef>
              <a:spcPct val="0"/>
            </a:spcBef>
            <a:spcAft>
              <a:spcPct val="35000"/>
            </a:spcAft>
            <a:buNone/>
          </a:pPr>
          <a:r>
            <a:rPr lang="en-US" sz="2800" kern="1200"/>
            <a:t>Relaxed loan volume standards for established PLP lenders</a:t>
          </a:r>
        </a:p>
      </dsp:txBody>
      <dsp:txXfrm>
        <a:off x="623693" y="1404116"/>
        <a:ext cx="4866080" cy="1575032"/>
      </dsp:txXfrm>
    </dsp:sp>
    <dsp:sp modelId="{6FFF9ABC-5F45-4265-BB12-DA7FF436F880}">
      <dsp:nvSpPr>
        <dsp:cNvPr id="0" name=""/>
        <dsp:cNvSpPr/>
      </dsp:nvSpPr>
      <dsp:spPr>
        <a:xfrm>
          <a:off x="6642330" y="1309083"/>
          <a:ext cx="5036492" cy="17454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2025</a:t>
          </a:r>
        </a:p>
        <a:p>
          <a:pPr marL="0" lvl="0" indent="0" algn="ctr" defTabSz="1244600">
            <a:lnSpc>
              <a:spcPct val="90000"/>
            </a:lnSpc>
            <a:spcBef>
              <a:spcPct val="0"/>
            </a:spcBef>
            <a:spcAft>
              <a:spcPct val="35000"/>
            </a:spcAft>
            <a:buNone/>
          </a:pPr>
          <a:r>
            <a:rPr lang="en-US" sz="2800" kern="1200"/>
            <a:t>Exploring additional authorities for PLP lenders</a:t>
          </a:r>
        </a:p>
      </dsp:txBody>
      <dsp:txXfrm>
        <a:off x="6727536" y="1394289"/>
        <a:ext cx="4866080" cy="15750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7D684-E416-44EE-98F5-3D75DE271537}">
      <dsp:nvSpPr>
        <dsp:cNvPr id="0" name=""/>
        <dsp:cNvSpPr/>
      </dsp:nvSpPr>
      <dsp:spPr>
        <a:xfrm>
          <a:off x="3283260" y="553197"/>
          <a:ext cx="3691904" cy="3691904"/>
        </a:xfrm>
        <a:prstGeom prst="blockArc">
          <a:avLst>
            <a:gd name="adj1" fmla="val 11880000"/>
            <a:gd name="adj2" fmla="val 16200000"/>
            <a:gd name="adj3" fmla="val 4636"/>
          </a:avLst>
        </a:prstGeom>
        <a:solidFill>
          <a:srgbClr val="000000">
            <a:alpha val="65000"/>
          </a:srgbClr>
        </a:solidFill>
        <a:ln>
          <a:noFill/>
        </a:ln>
        <a:effectLst/>
      </dsp:spPr>
      <dsp:style>
        <a:lnRef idx="0">
          <a:scrgbClr r="0" g="0" b="0"/>
        </a:lnRef>
        <a:fillRef idx="1">
          <a:scrgbClr r="0" g="0" b="0"/>
        </a:fillRef>
        <a:effectRef idx="0">
          <a:scrgbClr r="0" g="0" b="0"/>
        </a:effectRef>
        <a:fontRef idx="minor">
          <a:schemeClr val="lt1"/>
        </a:fontRef>
      </dsp:style>
    </dsp:sp>
    <dsp:sp modelId="{4BD7254F-4888-45B6-8411-4661F49E84FA}">
      <dsp:nvSpPr>
        <dsp:cNvPr id="0" name=""/>
        <dsp:cNvSpPr/>
      </dsp:nvSpPr>
      <dsp:spPr>
        <a:xfrm>
          <a:off x="3283260" y="553197"/>
          <a:ext cx="3691904" cy="3691904"/>
        </a:xfrm>
        <a:prstGeom prst="blockArc">
          <a:avLst>
            <a:gd name="adj1" fmla="val 7560000"/>
            <a:gd name="adj2" fmla="val 11880000"/>
            <a:gd name="adj3" fmla="val 4636"/>
          </a:avLst>
        </a:prstGeom>
        <a:solidFill>
          <a:srgbClr val="000000">
            <a:alpha val="65000"/>
          </a:srgbClr>
        </a:solidFill>
        <a:ln>
          <a:noFill/>
        </a:ln>
        <a:effectLst/>
      </dsp:spPr>
      <dsp:style>
        <a:lnRef idx="0">
          <a:scrgbClr r="0" g="0" b="0"/>
        </a:lnRef>
        <a:fillRef idx="1">
          <a:scrgbClr r="0" g="0" b="0"/>
        </a:fillRef>
        <a:effectRef idx="0">
          <a:scrgbClr r="0" g="0" b="0"/>
        </a:effectRef>
        <a:fontRef idx="minor">
          <a:schemeClr val="lt1"/>
        </a:fontRef>
      </dsp:style>
    </dsp:sp>
    <dsp:sp modelId="{A44FAA1C-D9BC-42F4-B281-7AA0E3E43669}">
      <dsp:nvSpPr>
        <dsp:cNvPr id="0" name=""/>
        <dsp:cNvSpPr/>
      </dsp:nvSpPr>
      <dsp:spPr>
        <a:xfrm>
          <a:off x="3283260" y="553197"/>
          <a:ext cx="3691904" cy="3691904"/>
        </a:xfrm>
        <a:prstGeom prst="blockArc">
          <a:avLst>
            <a:gd name="adj1" fmla="val 3240000"/>
            <a:gd name="adj2" fmla="val 7560000"/>
            <a:gd name="adj3" fmla="val 4636"/>
          </a:avLst>
        </a:prstGeom>
        <a:solidFill>
          <a:srgbClr val="000000">
            <a:alpha val="65000"/>
          </a:srgbClr>
        </a:solidFill>
        <a:ln>
          <a:noFill/>
        </a:ln>
        <a:effectLst/>
      </dsp:spPr>
      <dsp:style>
        <a:lnRef idx="0">
          <a:scrgbClr r="0" g="0" b="0"/>
        </a:lnRef>
        <a:fillRef idx="1">
          <a:scrgbClr r="0" g="0" b="0"/>
        </a:fillRef>
        <a:effectRef idx="0">
          <a:scrgbClr r="0" g="0" b="0"/>
        </a:effectRef>
        <a:fontRef idx="minor">
          <a:schemeClr val="lt1"/>
        </a:fontRef>
      </dsp:style>
    </dsp:sp>
    <dsp:sp modelId="{AE951EC0-4E4A-4001-9EC3-783D9E3C4345}">
      <dsp:nvSpPr>
        <dsp:cNvPr id="0" name=""/>
        <dsp:cNvSpPr/>
      </dsp:nvSpPr>
      <dsp:spPr>
        <a:xfrm>
          <a:off x="3283260" y="553197"/>
          <a:ext cx="3691904" cy="3691904"/>
        </a:xfrm>
        <a:prstGeom prst="blockArc">
          <a:avLst>
            <a:gd name="adj1" fmla="val 20520000"/>
            <a:gd name="adj2" fmla="val 3240000"/>
            <a:gd name="adj3" fmla="val 4636"/>
          </a:avLst>
        </a:prstGeom>
        <a:solidFill>
          <a:srgbClr val="000000">
            <a:alpha val="65000"/>
          </a:srgbClr>
        </a:solidFill>
        <a:ln>
          <a:noFill/>
        </a:ln>
        <a:effectLst/>
      </dsp:spPr>
      <dsp:style>
        <a:lnRef idx="0">
          <a:scrgbClr r="0" g="0" b="0"/>
        </a:lnRef>
        <a:fillRef idx="1">
          <a:scrgbClr r="0" g="0" b="0"/>
        </a:fillRef>
        <a:effectRef idx="0">
          <a:scrgbClr r="0" g="0" b="0"/>
        </a:effectRef>
        <a:fontRef idx="minor">
          <a:schemeClr val="lt1"/>
        </a:fontRef>
      </dsp:style>
    </dsp:sp>
    <dsp:sp modelId="{B62EDB8C-121A-4725-BCB6-18EE304E1ABB}">
      <dsp:nvSpPr>
        <dsp:cNvPr id="0" name=""/>
        <dsp:cNvSpPr/>
      </dsp:nvSpPr>
      <dsp:spPr>
        <a:xfrm>
          <a:off x="3283260" y="553197"/>
          <a:ext cx="3691904" cy="3691904"/>
        </a:xfrm>
        <a:prstGeom prst="blockArc">
          <a:avLst>
            <a:gd name="adj1" fmla="val 16200000"/>
            <a:gd name="adj2" fmla="val 20520000"/>
            <a:gd name="adj3" fmla="val 4636"/>
          </a:avLst>
        </a:prstGeom>
        <a:solidFill>
          <a:srgbClr val="000000">
            <a:alpha val="65000"/>
          </a:srgbClr>
        </a:solidFill>
        <a:ln>
          <a:noFill/>
        </a:ln>
        <a:effectLst/>
      </dsp:spPr>
      <dsp:style>
        <a:lnRef idx="0">
          <a:scrgbClr r="0" g="0" b="0"/>
        </a:lnRef>
        <a:fillRef idx="1">
          <a:scrgbClr r="0" g="0" b="0"/>
        </a:fillRef>
        <a:effectRef idx="0">
          <a:scrgbClr r="0" g="0" b="0"/>
        </a:effectRef>
        <a:fontRef idx="minor">
          <a:schemeClr val="lt1"/>
        </a:fontRef>
      </dsp:style>
    </dsp:sp>
    <dsp:sp modelId="{4483BEAB-8578-4A57-B90D-6F88E69985FF}">
      <dsp:nvSpPr>
        <dsp:cNvPr id="0" name=""/>
        <dsp:cNvSpPr/>
      </dsp:nvSpPr>
      <dsp:spPr>
        <a:xfrm>
          <a:off x="4280187" y="1550124"/>
          <a:ext cx="1698049" cy="1698049"/>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panose="020F0502020204030204" pitchFamily="34" charset="0"/>
              <a:ea typeface="Calibri" panose="020F0502020204030204" pitchFamily="34" charset="0"/>
              <a:cs typeface="Calibri" panose="020F0502020204030204" pitchFamily="34" charset="0"/>
            </a:rPr>
            <a:t>Educational Tool</a:t>
          </a:r>
        </a:p>
      </dsp:txBody>
      <dsp:txXfrm>
        <a:off x="4528861" y="1798798"/>
        <a:ext cx="1200701" cy="1200701"/>
      </dsp:txXfrm>
    </dsp:sp>
    <dsp:sp modelId="{75BAB1D0-9AD5-4279-BFE8-3CB91463DF54}">
      <dsp:nvSpPr>
        <dsp:cNvPr id="0" name=""/>
        <dsp:cNvSpPr/>
      </dsp:nvSpPr>
      <dsp:spPr>
        <a:xfrm>
          <a:off x="4534895" y="1670"/>
          <a:ext cx="1188634" cy="1188634"/>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panose="020F0502020204030204" pitchFamily="34" charset="0"/>
              <a:ea typeface="Calibri" panose="020F0502020204030204" pitchFamily="34" charset="0"/>
              <a:cs typeface="Calibri" panose="020F0502020204030204" pitchFamily="34" charset="0"/>
            </a:rPr>
            <a:t>Individualized Experience</a:t>
          </a:r>
        </a:p>
      </dsp:txBody>
      <dsp:txXfrm>
        <a:off x="4708966" y="175741"/>
        <a:ext cx="840492" cy="840492"/>
      </dsp:txXfrm>
    </dsp:sp>
    <dsp:sp modelId="{4446A753-1B35-4131-92C9-E329CB1418BE}">
      <dsp:nvSpPr>
        <dsp:cNvPr id="0" name=""/>
        <dsp:cNvSpPr/>
      </dsp:nvSpPr>
      <dsp:spPr>
        <a:xfrm>
          <a:off x="6249803" y="1247624"/>
          <a:ext cx="1188634" cy="1188634"/>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panose="020F0502020204030204" pitchFamily="34" charset="0"/>
              <a:ea typeface="Calibri" panose="020F0502020204030204" pitchFamily="34" charset="0"/>
              <a:cs typeface="Calibri" panose="020F0502020204030204" pitchFamily="34" charset="0"/>
            </a:rPr>
            <a:t>Direct and Guaranteed Loans</a:t>
          </a:r>
        </a:p>
      </dsp:txBody>
      <dsp:txXfrm>
        <a:off x="6423874" y="1421695"/>
        <a:ext cx="840492" cy="840492"/>
      </dsp:txXfrm>
    </dsp:sp>
    <dsp:sp modelId="{C261B3F1-0AC6-48C2-9667-653CD9F61801}">
      <dsp:nvSpPr>
        <dsp:cNvPr id="0" name=""/>
        <dsp:cNvSpPr/>
      </dsp:nvSpPr>
      <dsp:spPr>
        <a:xfrm>
          <a:off x="5594766" y="3263620"/>
          <a:ext cx="1188634" cy="1188634"/>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panose="020F0502020204030204" pitchFamily="34" charset="0"/>
              <a:ea typeface="Calibri" panose="020F0502020204030204" pitchFamily="34" charset="0"/>
              <a:cs typeface="Calibri" panose="020F0502020204030204" pitchFamily="34" charset="0"/>
            </a:rPr>
            <a:t>Producer and Lender Focused</a:t>
          </a:r>
        </a:p>
      </dsp:txBody>
      <dsp:txXfrm>
        <a:off x="5768837" y="3437691"/>
        <a:ext cx="840492" cy="840492"/>
      </dsp:txXfrm>
    </dsp:sp>
    <dsp:sp modelId="{68099579-9119-4AC2-9643-24A790882872}">
      <dsp:nvSpPr>
        <dsp:cNvPr id="0" name=""/>
        <dsp:cNvSpPr/>
      </dsp:nvSpPr>
      <dsp:spPr>
        <a:xfrm>
          <a:off x="3475023" y="3263620"/>
          <a:ext cx="1188634" cy="1188634"/>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panose="020F0502020204030204" pitchFamily="34" charset="0"/>
              <a:ea typeface="Calibri" panose="020F0502020204030204" pitchFamily="34" charset="0"/>
              <a:cs typeface="Calibri" panose="020F0502020204030204" pitchFamily="34" charset="0"/>
            </a:rPr>
            <a:t>Forms with Instructions</a:t>
          </a:r>
        </a:p>
      </dsp:txBody>
      <dsp:txXfrm>
        <a:off x="3649094" y="3437691"/>
        <a:ext cx="840492" cy="840492"/>
      </dsp:txXfrm>
    </dsp:sp>
    <dsp:sp modelId="{DB16F523-92B8-4201-B5F7-F88A476950DC}">
      <dsp:nvSpPr>
        <dsp:cNvPr id="0" name=""/>
        <dsp:cNvSpPr/>
      </dsp:nvSpPr>
      <dsp:spPr>
        <a:xfrm>
          <a:off x="2819986" y="1247624"/>
          <a:ext cx="1188634" cy="1188634"/>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Calibri" panose="020F0502020204030204" pitchFamily="34" charset="0"/>
              <a:ea typeface="Calibri" panose="020F0502020204030204" pitchFamily="34" charset="0"/>
              <a:cs typeface="Calibri" panose="020F0502020204030204" pitchFamily="34" charset="0"/>
            </a:rPr>
            <a:t>Lender Toolkit </a:t>
          </a:r>
        </a:p>
      </dsp:txBody>
      <dsp:txXfrm>
        <a:off x="2994057" y="1421695"/>
        <a:ext cx="840492" cy="84049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0798EC9-E308-4D85-9E03-9CF3F5B7E8F6}" type="datetimeFigureOut">
              <a:rPr lang="en-US" smtClean="0"/>
              <a:t>1/30/2025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4B7E7DE-EC46-47E9-9315-B1EB6838A127}" type="slidenum">
              <a:rPr lang="en-US" smtClean="0"/>
              <a:t>‹#›</a:t>
            </a:fld>
            <a:endParaRPr lang="en-US"/>
          </a:p>
        </p:txBody>
      </p:sp>
    </p:spTree>
    <p:extLst>
      <p:ext uri="{BB962C8B-B14F-4D97-AF65-F5344CB8AC3E}">
        <p14:creationId xmlns:p14="http://schemas.microsoft.com/office/powerpoint/2010/main" val="1473082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F183826B-50C9-4A5F-A0CA-F0FCD27814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FC19481-405F-4410-A5B2-824257E72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53ECBE90-64D8-4E12-994D-F3A18B4926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3875" indent="-297644">
              <a:defRPr>
                <a:solidFill>
                  <a:schemeClr val="tx1"/>
                </a:solidFill>
                <a:latin typeface="Calibri" panose="020F0502020204030204" pitchFamily="34" charset="0"/>
              </a:defRPr>
            </a:lvl2pPr>
            <a:lvl3pPr marL="1190577" indent="-238115">
              <a:defRPr>
                <a:solidFill>
                  <a:schemeClr val="tx1"/>
                </a:solidFill>
                <a:latin typeface="Calibri" panose="020F0502020204030204" pitchFamily="34" charset="0"/>
              </a:defRPr>
            </a:lvl3pPr>
            <a:lvl4pPr marL="1666807" indent="-238115">
              <a:defRPr>
                <a:solidFill>
                  <a:schemeClr val="tx1"/>
                </a:solidFill>
                <a:latin typeface="Calibri" panose="020F0502020204030204" pitchFamily="34" charset="0"/>
              </a:defRPr>
            </a:lvl4pPr>
            <a:lvl5pPr marL="2143038" indent="-238115">
              <a:defRPr>
                <a:solidFill>
                  <a:schemeClr val="tx1"/>
                </a:solidFill>
                <a:latin typeface="Calibri" panose="020F0502020204030204" pitchFamily="34" charset="0"/>
              </a:defRPr>
            </a:lvl5pPr>
            <a:lvl6pPr marL="2619269" indent="-238115" eaLnBrk="0" fontAlgn="base" hangingPunct="0">
              <a:spcBef>
                <a:spcPct val="0"/>
              </a:spcBef>
              <a:spcAft>
                <a:spcPct val="0"/>
              </a:spcAft>
              <a:defRPr>
                <a:solidFill>
                  <a:schemeClr val="tx1"/>
                </a:solidFill>
                <a:latin typeface="Calibri" panose="020F0502020204030204" pitchFamily="34" charset="0"/>
              </a:defRPr>
            </a:lvl6pPr>
            <a:lvl7pPr marL="3095499" indent="-238115" eaLnBrk="0" fontAlgn="base" hangingPunct="0">
              <a:spcBef>
                <a:spcPct val="0"/>
              </a:spcBef>
              <a:spcAft>
                <a:spcPct val="0"/>
              </a:spcAft>
              <a:defRPr>
                <a:solidFill>
                  <a:schemeClr val="tx1"/>
                </a:solidFill>
                <a:latin typeface="Calibri" panose="020F0502020204030204" pitchFamily="34" charset="0"/>
              </a:defRPr>
            </a:lvl7pPr>
            <a:lvl8pPr marL="3571730" indent="-238115" eaLnBrk="0" fontAlgn="base" hangingPunct="0">
              <a:spcBef>
                <a:spcPct val="0"/>
              </a:spcBef>
              <a:spcAft>
                <a:spcPct val="0"/>
              </a:spcAft>
              <a:defRPr>
                <a:solidFill>
                  <a:schemeClr val="tx1"/>
                </a:solidFill>
                <a:latin typeface="Calibri" panose="020F0502020204030204" pitchFamily="34" charset="0"/>
              </a:defRPr>
            </a:lvl8pPr>
            <a:lvl9pPr marL="4047961" indent="-238115" eaLnBrk="0" fontAlgn="base" hangingPunct="0">
              <a:spcBef>
                <a:spcPct val="0"/>
              </a:spcBef>
              <a:spcAft>
                <a:spcPct val="0"/>
              </a:spcAft>
              <a:defRPr>
                <a:solidFill>
                  <a:schemeClr val="tx1"/>
                </a:solidFill>
                <a:latin typeface="Calibri" panose="020F0502020204030204" pitchFamily="34" charset="0"/>
              </a:defRPr>
            </a:lvl9pPr>
          </a:lstStyle>
          <a:p>
            <a:pPr defTabSz="933237" fontAlgn="base">
              <a:spcBef>
                <a:spcPct val="0"/>
              </a:spcBef>
              <a:spcAft>
                <a:spcPct val="0"/>
              </a:spcAft>
              <a:defRPr/>
            </a:pPr>
            <a:fld id="{21604885-8624-42B5-910C-4A429FDB4786}" type="slidenum">
              <a:rPr lang="en-US" altLang="en-US">
                <a:solidFill>
                  <a:prstClr val="black"/>
                </a:solidFill>
              </a:rPr>
              <a:pPr defTabSz="933237" fontAlgn="base">
                <a:spcBef>
                  <a:spcPct val="0"/>
                </a:spcBef>
                <a:spcAft>
                  <a:spcPct val="0"/>
                </a:spcAft>
                <a:defRPr/>
              </a:pPr>
              <a:t>1</a:t>
            </a:fld>
            <a:endParaRPr lang="en-US"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7E7DE-EC46-47E9-9315-B1EB6838A127}" type="slidenum">
              <a:rPr lang="en-US" smtClean="0"/>
              <a:t>15</a:t>
            </a:fld>
            <a:endParaRPr lang="en-US"/>
          </a:p>
        </p:txBody>
      </p:sp>
    </p:spTree>
    <p:extLst>
      <p:ext uri="{BB962C8B-B14F-4D97-AF65-F5344CB8AC3E}">
        <p14:creationId xmlns:p14="http://schemas.microsoft.com/office/powerpoint/2010/main" val="862499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7E7DE-EC46-47E9-9315-B1EB6838A127}" type="slidenum">
              <a:rPr lang="en-US" smtClean="0"/>
              <a:t>17</a:t>
            </a:fld>
            <a:endParaRPr lang="en-US"/>
          </a:p>
        </p:txBody>
      </p:sp>
    </p:spTree>
    <p:extLst>
      <p:ext uri="{BB962C8B-B14F-4D97-AF65-F5344CB8AC3E}">
        <p14:creationId xmlns:p14="http://schemas.microsoft.com/office/powerpoint/2010/main" val="123657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7E7DE-EC46-47E9-9315-B1EB6838A127}" type="slidenum">
              <a:rPr lang="en-US" smtClean="0"/>
              <a:t>18</a:t>
            </a:fld>
            <a:endParaRPr lang="en-US"/>
          </a:p>
        </p:txBody>
      </p:sp>
    </p:spTree>
    <p:extLst>
      <p:ext uri="{BB962C8B-B14F-4D97-AF65-F5344CB8AC3E}">
        <p14:creationId xmlns:p14="http://schemas.microsoft.com/office/powerpoint/2010/main" val="30887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B7E7DE-EC46-47E9-9315-B1EB6838A127}" type="slidenum">
              <a:rPr lang="en-US" smtClean="0"/>
              <a:t>2</a:t>
            </a:fld>
            <a:endParaRPr lang="en-US"/>
          </a:p>
        </p:txBody>
      </p:sp>
    </p:spTree>
    <p:extLst>
      <p:ext uri="{BB962C8B-B14F-4D97-AF65-F5344CB8AC3E}">
        <p14:creationId xmlns:p14="http://schemas.microsoft.com/office/powerpoint/2010/main" val="418443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nSpc>
                <a:spcPct val="107000"/>
              </a:lnSpc>
              <a:buFont typeface="+mj-lt"/>
              <a:buAutoNum type="alphaLcPeriod"/>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Aft>
                <a:spcPts val="800"/>
              </a:spcAft>
              <a:buFont typeface="+mj-lt"/>
              <a:buAutoNum type="alphaLcPeriod"/>
            </a:pP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B7E7DE-EC46-47E9-9315-B1EB6838A127}" type="slidenum">
              <a:rPr lang="en-US" smtClean="0"/>
              <a:t>3</a:t>
            </a:fld>
            <a:endParaRPr lang="en-US"/>
          </a:p>
        </p:txBody>
      </p:sp>
    </p:spTree>
    <p:extLst>
      <p:ext uri="{BB962C8B-B14F-4D97-AF65-F5344CB8AC3E}">
        <p14:creationId xmlns:p14="http://schemas.microsoft.com/office/powerpoint/2010/main" val="274410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E4A26-63E1-51B9-1BEB-D29E77627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E3D45-A438-FA97-0464-7838349BB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EC2DC-CC73-DF51-7016-7C1BCB5446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CF69CA-CDA3-F031-B32F-73685670816D}"/>
              </a:ext>
            </a:extLst>
          </p:cNvPr>
          <p:cNvSpPr>
            <a:spLocks noGrp="1"/>
          </p:cNvSpPr>
          <p:nvPr>
            <p:ph type="sldNum" sz="quarter" idx="5"/>
          </p:nvPr>
        </p:nvSpPr>
        <p:spPr/>
        <p:txBody>
          <a:bodyPr/>
          <a:lstStyle/>
          <a:p>
            <a:fld id="{44B7E7DE-EC46-47E9-9315-B1EB6838A127}" type="slidenum">
              <a:rPr lang="en-US" smtClean="0"/>
              <a:t>4</a:t>
            </a:fld>
            <a:endParaRPr lang="en-US"/>
          </a:p>
        </p:txBody>
      </p:sp>
    </p:spTree>
    <p:extLst>
      <p:ext uri="{BB962C8B-B14F-4D97-AF65-F5344CB8AC3E}">
        <p14:creationId xmlns:p14="http://schemas.microsoft.com/office/powerpoint/2010/main" val="193725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spcAft>
                <a:spcPts val="1200"/>
              </a:spcAft>
              <a:buFont typeface="+mj-lt"/>
              <a:buAutoNum type="arabicPeriod"/>
            </a:pPr>
            <a:endParaRPr lang="en-US" sz="1600"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fld id="{9DF7A225-C63D-4E36-94E7-4C27EB54CF28}" type="slidenum">
              <a:rPr lang="en-US" smtClean="0"/>
              <a:t>5</a:t>
            </a:fld>
            <a:endParaRPr lang="en-US"/>
          </a:p>
        </p:txBody>
      </p:sp>
    </p:spTree>
    <p:extLst>
      <p:ext uri="{BB962C8B-B14F-4D97-AF65-F5344CB8AC3E}">
        <p14:creationId xmlns:p14="http://schemas.microsoft.com/office/powerpoint/2010/main" val="401891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44B7E7DE-EC46-47E9-9315-B1EB6838A127}" type="slidenum">
              <a:rPr lang="en-US" smtClean="0"/>
              <a:t>6</a:t>
            </a:fld>
            <a:endParaRPr lang="en-US"/>
          </a:p>
        </p:txBody>
      </p:sp>
    </p:spTree>
    <p:extLst>
      <p:ext uri="{BB962C8B-B14F-4D97-AF65-F5344CB8AC3E}">
        <p14:creationId xmlns:p14="http://schemas.microsoft.com/office/powerpoint/2010/main" val="3380298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44B7E7DE-EC46-47E9-9315-B1EB6838A127}" type="slidenum">
              <a:rPr lang="en-US" smtClean="0"/>
              <a:t>10</a:t>
            </a:fld>
            <a:endParaRPr lang="en-US"/>
          </a:p>
        </p:txBody>
      </p:sp>
    </p:spTree>
    <p:extLst>
      <p:ext uri="{BB962C8B-B14F-4D97-AF65-F5344CB8AC3E}">
        <p14:creationId xmlns:p14="http://schemas.microsoft.com/office/powerpoint/2010/main" val="415044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B7E7DE-EC46-47E9-9315-B1EB6838A127}" type="slidenum">
              <a:rPr lang="en-US" smtClean="0"/>
              <a:t>11</a:t>
            </a:fld>
            <a:endParaRPr lang="en-US"/>
          </a:p>
        </p:txBody>
      </p:sp>
    </p:spTree>
    <p:extLst>
      <p:ext uri="{BB962C8B-B14F-4D97-AF65-F5344CB8AC3E}">
        <p14:creationId xmlns:p14="http://schemas.microsoft.com/office/powerpoint/2010/main" val="72959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B7E7DE-EC46-47E9-9315-B1EB6838A127}" type="slidenum">
              <a:rPr lang="en-US" smtClean="0"/>
              <a:t>12</a:t>
            </a:fld>
            <a:endParaRPr lang="en-US"/>
          </a:p>
        </p:txBody>
      </p:sp>
    </p:spTree>
    <p:extLst>
      <p:ext uri="{BB962C8B-B14F-4D97-AF65-F5344CB8AC3E}">
        <p14:creationId xmlns:p14="http://schemas.microsoft.com/office/powerpoint/2010/main" val="1063557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87BE7C7-8804-4C27-B4D2-68DAA4433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427"/>
          <a:stretch>
            <a:fillRect/>
          </a:stretch>
        </p:blipFill>
        <p:spPr bwMode="auto">
          <a:xfrm>
            <a:off x="0" y="1260476"/>
            <a:ext cx="720513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F483A2DE-FB09-472D-ABCD-87817F38F4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200" y="3341688"/>
            <a:ext cx="4749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918AA97A-E0DC-4616-B2F1-A32EB07BE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1260475"/>
            <a:ext cx="474980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344246" y="5699052"/>
            <a:ext cx="9513317" cy="9852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8550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b="1">
                <a:solidFill>
                  <a:srgbClr val="065744"/>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E4E22-C1C6-455C-8628-B01EEAC53E68}"/>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91718C3-892C-4B47-89C7-BBDD1BB1F1CB}" type="datetime1">
              <a:rPr lang="en-US" smtClean="0"/>
              <a:t>1/30/2025</a:t>
            </a:fld>
            <a:endParaRPr lang="en-US"/>
          </a:p>
        </p:txBody>
      </p:sp>
      <p:sp>
        <p:nvSpPr>
          <p:cNvPr id="5" name="Footer Placeholder 4">
            <a:extLst>
              <a:ext uri="{FF2B5EF4-FFF2-40B4-BE49-F238E27FC236}">
                <a16:creationId xmlns:a16="http://schemas.microsoft.com/office/drawing/2014/main" id="{D62BE586-76F8-46C1-981F-9DC60C3097FF}"/>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USDA is an equal opportunity provider, employer, and lender.</a:t>
            </a:r>
          </a:p>
        </p:txBody>
      </p:sp>
      <p:sp>
        <p:nvSpPr>
          <p:cNvPr id="6" name="Slide Number Placeholder 5">
            <a:extLst>
              <a:ext uri="{FF2B5EF4-FFF2-40B4-BE49-F238E27FC236}">
                <a16:creationId xmlns:a16="http://schemas.microsoft.com/office/drawing/2014/main" id="{36BA0B09-47F1-44AE-B2B1-1B4DC85E86B0}"/>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9D6F787-186A-4C64-9673-5B7CD6177952}" type="slidenum">
              <a:rPr lang="en-US"/>
              <a:pPr>
                <a:defRPr/>
              </a:pPr>
              <a:t>‹#›</a:t>
            </a:fld>
            <a:endParaRPr lang="en-US"/>
          </a:p>
        </p:txBody>
      </p:sp>
    </p:spTree>
    <p:extLst>
      <p:ext uri="{BB962C8B-B14F-4D97-AF65-F5344CB8AC3E}">
        <p14:creationId xmlns:p14="http://schemas.microsoft.com/office/powerpoint/2010/main" val="402418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16EB85-EC02-4E9C-B510-769371B6EF00}"/>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412F935-A0AB-4A16-AC20-1CF5BE7006A6}" type="datetime1">
              <a:rPr lang="en-US" smtClean="0"/>
              <a:t>1/30/2025</a:t>
            </a:fld>
            <a:endParaRPr lang="en-US"/>
          </a:p>
        </p:txBody>
      </p:sp>
      <p:sp>
        <p:nvSpPr>
          <p:cNvPr id="5" name="Footer Placeholder 4">
            <a:extLst>
              <a:ext uri="{FF2B5EF4-FFF2-40B4-BE49-F238E27FC236}">
                <a16:creationId xmlns:a16="http://schemas.microsoft.com/office/drawing/2014/main" id="{BFC446F9-5584-488B-87AF-86AA1FE8EE40}"/>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USDA is an equal opportunity provider, employer, and lender.</a:t>
            </a:r>
          </a:p>
        </p:txBody>
      </p:sp>
      <p:sp>
        <p:nvSpPr>
          <p:cNvPr id="6" name="Slide Number Placeholder 5">
            <a:extLst>
              <a:ext uri="{FF2B5EF4-FFF2-40B4-BE49-F238E27FC236}">
                <a16:creationId xmlns:a16="http://schemas.microsoft.com/office/drawing/2014/main" id="{05EFB965-0368-44F8-BC93-8D7B4F1F13F5}"/>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00A4ACE-7BB0-463B-B58B-6FC5C6B79549}" type="slidenum">
              <a:rPr lang="en-US"/>
              <a:pPr>
                <a:defRPr/>
              </a:pPr>
              <a:t>‹#›</a:t>
            </a:fld>
            <a:endParaRPr lang="en-US"/>
          </a:p>
        </p:txBody>
      </p:sp>
    </p:spTree>
    <p:extLst>
      <p:ext uri="{BB962C8B-B14F-4D97-AF65-F5344CB8AC3E}">
        <p14:creationId xmlns:p14="http://schemas.microsoft.com/office/powerpoint/2010/main" val="322029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F6A7F876-27F9-4399-8F0B-5BE4474F95FF}"/>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DC9C54-17F2-4945-B038-9C1D531759B9}" type="datetime1">
              <a:rPr lang="en-US" smtClean="0"/>
              <a:t>1/30/2025</a:t>
            </a:fld>
            <a:endParaRPr lang="en-US"/>
          </a:p>
        </p:txBody>
      </p:sp>
      <p:sp>
        <p:nvSpPr>
          <p:cNvPr id="6" name="Footer Placeholder 7">
            <a:extLst>
              <a:ext uri="{FF2B5EF4-FFF2-40B4-BE49-F238E27FC236}">
                <a16:creationId xmlns:a16="http://schemas.microsoft.com/office/drawing/2014/main" id="{F889F5C0-49DD-470C-B1F3-C4752C6BFF67}"/>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USDA is an equal opportunity provider, employer, and lender.</a:t>
            </a:r>
          </a:p>
        </p:txBody>
      </p:sp>
      <p:sp>
        <p:nvSpPr>
          <p:cNvPr id="7" name="Slide Number Placeholder 8">
            <a:extLst>
              <a:ext uri="{FF2B5EF4-FFF2-40B4-BE49-F238E27FC236}">
                <a16:creationId xmlns:a16="http://schemas.microsoft.com/office/drawing/2014/main" id="{69028EED-8BBC-419A-9842-4FC223FAB5BF}"/>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E9C81E2-498C-4432-9134-5B0EA8F5B38F}" type="slidenum">
              <a:rPr lang="en-US"/>
              <a:pPr>
                <a:defRPr/>
              </a:pPr>
              <a:t>‹#›</a:t>
            </a:fld>
            <a:endParaRPr lang="en-US"/>
          </a:p>
        </p:txBody>
      </p:sp>
    </p:spTree>
    <p:extLst>
      <p:ext uri="{BB962C8B-B14F-4D97-AF65-F5344CB8AC3E}">
        <p14:creationId xmlns:p14="http://schemas.microsoft.com/office/powerpoint/2010/main" val="28753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935665"/>
            <a:ext cx="10515600" cy="755024"/>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D936EF-04DC-4AEC-B0B7-27665BCE448A}"/>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03EA5C6-DE25-49B3-8E56-147A4F33F3F8}" type="datetime1">
              <a:rPr lang="en-US" smtClean="0"/>
              <a:t>1/30/2025</a:t>
            </a:fld>
            <a:endParaRPr lang="en-US"/>
          </a:p>
        </p:txBody>
      </p:sp>
      <p:sp>
        <p:nvSpPr>
          <p:cNvPr id="8" name="Footer Placeholder 7">
            <a:extLst>
              <a:ext uri="{FF2B5EF4-FFF2-40B4-BE49-F238E27FC236}">
                <a16:creationId xmlns:a16="http://schemas.microsoft.com/office/drawing/2014/main" id="{E33CFD86-457A-4784-9C44-075454E1384E}"/>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USDA is an equal opportunity provider, employer, and lender.</a:t>
            </a:r>
          </a:p>
        </p:txBody>
      </p:sp>
      <p:sp>
        <p:nvSpPr>
          <p:cNvPr id="9" name="Slide Number Placeholder 8">
            <a:extLst>
              <a:ext uri="{FF2B5EF4-FFF2-40B4-BE49-F238E27FC236}">
                <a16:creationId xmlns:a16="http://schemas.microsoft.com/office/drawing/2014/main" id="{4470351E-9067-4B1C-8237-5E5727E7AAC5}"/>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020A476-68F1-4AE6-AF26-FCA643FFC687}" type="slidenum">
              <a:rPr lang="en-US"/>
              <a:pPr>
                <a:defRPr/>
              </a:pPr>
              <a:t>‹#›</a:t>
            </a:fld>
            <a:endParaRPr lang="en-US"/>
          </a:p>
        </p:txBody>
      </p:sp>
    </p:spTree>
    <p:extLst>
      <p:ext uri="{BB962C8B-B14F-4D97-AF65-F5344CB8AC3E}">
        <p14:creationId xmlns:p14="http://schemas.microsoft.com/office/powerpoint/2010/main" val="78933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1443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615609"/>
            <a:ext cx="3932237" cy="3253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CCC427-558B-4A14-9E91-21BD041DF7F5}"/>
              </a:ext>
            </a:extLst>
          </p:cNvPr>
          <p:cNvSpPr>
            <a:spLocks noGrp="1"/>
          </p:cNvSpPr>
          <p:nvPr>
            <p:ph type="dt" sz="half" idx="10"/>
          </p:nvPr>
        </p:nvSpPr>
        <p:spPr>
          <a:xfrm>
            <a:off x="8382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9D6775B-43FA-4F9B-BFE8-794728480EA5}" type="datetime1">
              <a:rPr lang="en-US" smtClean="0"/>
              <a:t>1/30/2025</a:t>
            </a:fld>
            <a:endParaRPr lang="en-US"/>
          </a:p>
        </p:txBody>
      </p:sp>
      <p:sp>
        <p:nvSpPr>
          <p:cNvPr id="6" name="Footer Placeholder 5">
            <a:extLst>
              <a:ext uri="{FF2B5EF4-FFF2-40B4-BE49-F238E27FC236}">
                <a16:creationId xmlns:a16="http://schemas.microsoft.com/office/drawing/2014/main" id="{E0977741-4BC3-4857-BCDD-05B36541BCDB}"/>
              </a:ext>
            </a:extLst>
          </p:cNvPr>
          <p:cNvSpPr>
            <a:spLocks noGrp="1"/>
          </p:cNvSpPr>
          <p:nvPr>
            <p:ph type="ftr" sz="quarter" idx="11"/>
          </p:nvPr>
        </p:nvSpPr>
        <p:spPr>
          <a:xfrm>
            <a:off x="4038600" y="6356351"/>
            <a:ext cx="4114800" cy="365125"/>
          </a:xfrm>
          <a:prstGeom prst="rect">
            <a:avLst/>
          </a:prstGeom>
        </p:spPr>
        <p:txBody>
          <a:bodyPr/>
          <a:lstStyle>
            <a:lvl1pPr eaLnBrk="1" fontAlgn="auto" hangingPunct="1">
              <a:spcBef>
                <a:spcPts val="0"/>
              </a:spcBef>
              <a:spcAft>
                <a:spcPts val="0"/>
              </a:spcAft>
              <a:defRPr>
                <a:latin typeface="+mn-lt"/>
              </a:defRPr>
            </a:lvl1pPr>
          </a:lstStyle>
          <a:p>
            <a:pPr>
              <a:defRPr/>
            </a:pPr>
            <a:r>
              <a:rPr lang="en-US"/>
              <a:t>USDA is an equal opportunity provider, employer, and lender.</a:t>
            </a:r>
          </a:p>
        </p:txBody>
      </p:sp>
      <p:sp>
        <p:nvSpPr>
          <p:cNvPr id="7" name="Slide Number Placeholder 6">
            <a:extLst>
              <a:ext uri="{FF2B5EF4-FFF2-40B4-BE49-F238E27FC236}">
                <a16:creationId xmlns:a16="http://schemas.microsoft.com/office/drawing/2014/main" id="{15308AB0-6AC5-4A96-BF35-65F4CD357D13}"/>
              </a:ext>
            </a:extLst>
          </p:cNvPr>
          <p:cNvSpPr>
            <a:spLocks noGrp="1"/>
          </p:cNvSpPr>
          <p:nvPr>
            <p:ph type="sldNum" sz="quarter" idx="12"/>
          </p:nvPr>
        </p:nvSpPr>
        <p:spPr>
          <a:xfrm>
            <a:off x="8610600" y="6356351"/>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0F2D3CE-2C28-463D-8BC6-2E9A2E1BF2B2}" type="slidenum">
              <a:rPr lang="en-US"/>
              <a:pPr>
                <a:defRPr/>
              </a:pPr>
              <a:t>‹#›</a:t>
            </a:fld>
            <a:endParaRPr lang="en-US"/>
          </a:p>
        </p:txBody>
      </p:sp>
    </p:spTree>
    <p:extLst>
      <p:ext uri="{BB962C8B-B14F-4D97-AF65-F5344CB8AC3E}">
        <p14:creationId xmlns:p14="http://schemas.microsoft.com/office/powerpoint/2010/main" val="254606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r="9524" b="2174"/>
          <a:stretch>
            <a:fillRect/>
          </a:stretch>
        </p:blipFill>
        <p:spPr bwMode="auto">
          <a:xfrm>
            <a:off x="0" y="-1"/>
            <a:ext cx="12192000" cy="6858001"/>
          </a:xfrm>
          <a:prstGeom prst="rect">
            <a:avLst/>
          </a:prstGeom>
          <a:noFill/>
          <a:ln w="9525">
            <a:noFill/>
            <a:miter lim="800000"/>
            <a:headEnd/>
            <a:tailEnd/>
          </a:ln>
        </p:spPr>
      </p:pic>
    </p:spTree>
    <p:extLst>
      <p:ext uri="{BB962C8B-B14F-4D97-AF65-F5344CB8AC3E}">
        <p14:creationId xmlns:p14="http://schemas.microsoft.com/office/powerpoint/2010/main" val="180096384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ody White 1">
    <p:spTree>
      <p:nvGrpSpPr>
        <p:cNvPr id="1" name=""/>
        <p:cNvGrpSpPr/>
        <p:nvPr/>
      </p:nvGrpSpPr>
      <p:grpSpPr>
        <a:xfrm>
          <a:off x="0" y="0"/>
          <a:ext cx="0" cy="0"/>
          <a:chOff x="0" y="0"/>
          <a:chExt cx="0" cy="0"/>
        </a:xfrm>
      </p:grpSpPr>
      <p:sp>
        <p:nvSpPr>
          <p:cNvPr id="6" name="Title Placeholder">
            <a:extLst>
              <a:ext uri="{FF2B5EF4-FFF2-40B4-BE49-F238E27FC236}">
                <a16:creationId xmlns:a16="http://schemas.microsoft.com/office/drawing/2014/main" id="{F74FF550-C5F0-4A31-A0AA-57E4E4D5A723}"/>
              </a:ext>
            </a:extLst>
          </p:cNvPr>
          <p:cNvSpPr>
            <a:spLocks noGrp="1"/>
          </p:cNvSpPr>
          <p:nvPr>
            <p:ph type="body" sz="quarter" idx="11" hasCustomPrompt="1"/>
          </p:nvPr>
        </p:nvSpPr>
        <p:spPr>
          <a:xfrm>
            <a:off x="196776" y="832704"/>
            <a:ext cx="11690424" cy="531082"/>
          </a:xfrm>
          <a:prstGeom prst="rect">
            <a:avLst/>
          </a:prstGeom>
        </p:spPr>
        <p:txBody>
          <a:bodyPr/>
          <a:lstStyle>
            <a:lvl1pPr marL="0" indent="0">
              <a:buNone/>
              <a:defRPr sz="4000" b="1">
                <a:solidFill>
                  <a:schemeClr val="accent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Slide Header</a:t>
            </a:r>
          </a:p>
        </p:txBody>
      </p:sp>
      <p:sp>
        <p:nvSpPr>
          <p:cNvPr id="4" name="Content Placeholder">
            <a:extLst>
              <a:ext uri="{FF2B5EF4-FFF2-40B4-BE49-F238E27FC236}">
                <a16:creationId xmlns:a16="http://schemas.microsoft.com/office/drawing/2014/main" id="{9F6D990D-7148-4AB0-B70B-610C4E1FC5F8}"/>
              </a:ext>
            </a:extLst>
          </p:cNvPr>
          <p:cNvSpPr>
            <a:spLocks noGrp="1"/>
          </p:cNvSpPr>
          <p:nvPr>
            <p:ph sz="quarter" idx="10"/>
          </p:nvPr>
        </p:nvSpPr>
        <p:spPr>
          <a:xfrm>
            <a:off x="505434" y="1627908"/>
            <a:ext cx="11381766" cy="4506191"/>
          </a:xfrm>
          <a:prstGeom prst="rect">
            <a:avLst/>
          </a:prstGeom>
        </p:spPr>
        <p:txBody>
          <a:bodyPr/>
          <a:lstStyle>
            <a:lvl1pPr marL="228600" indent="-228600">
              <a:buClr>
                <a:schemeClr val="accent3"/>
              </a:buClr>
              <a:buFont typeface="Wingdings" panose="05000000000000000000" pitchFamily="2" charset="2"/>
              <a:buChar char="§"/>
              <a:defRPr>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buClr>
                <a:schemeClr val="accent3"/>
              </a:buClr>
              <a:buFont typeface="Wingdings" panose="05000000000000000000" pitchFamily="2" charset="2"/>
              <a:buChar char="§"/>
              <a:defRPr>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buClr>
                <a:schemeClr val="accent3"/>
              </a:buClr>
              <a:buFont typeface="Wingdings" panose="05000000000000000000" pitchFamily="2" charset="2"/>
              <a:buChar char="§"/>
              <a:defRPr>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buClr>
                <a:schemeClr val="accent3"/>
              </a:buClr>
              <a:buFont typeface="Wingdings" panose="05000000000000000000" pitchFamily="2" charset="2"/>
              <a:buChar char="§"/>
              <a:defRPr>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buClr>
                <a:schemeClr val="accent3"/>
              </a:buClr>
              <a:buFont typeface="Wingdings" panose="05000000000000000000" pitchFamily="2" charset="2"/>
              <a:buChar char="§"/>
              <a:defRPr>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2">
            <a:extLst>
              <a:ext uri="{FF2B5EF4-FFF2-40B4-BE49-F238E27FC236}">
                <a16:creationId xmlns:a16="http://schemas.microsoft.com/office/drawing/2014/main" id="{6C291371-AE42-E596-3B91-2A738EBD2980}"/>
              </a:ext>
            </a:extLst>
          </p:cNvPr>
          <p:cNvSpPr>
            <a:spLocks noGrp="1"/>
          </p:cNvSpPr>
          <p:nvPr>
            <p:ph type="sldNum" sz="quarter" idx="4"/>
          </p:nvPr>
        </p:nvSpPr>
        <p:spPr>
          <a:xfrm>
            <a:off x="11611001" y="6472921"/>
            <a:ext cx="409575" cy="365125"/>
          </a:xfrm>
          <a:prstGeom prst="rect">
            <a:avLst/>
          </a:prstGeom>
        </p:spPr>
        <p:txBody>
          <a:bodyPr/>
          <a:lstStyle>
            <a:lvl1pPr>
              <a:defRPr sz="1200">
                <a:solidFill>
                  <a:schemeClr val="bg1"/>
                </a:solidFill>
                <a:latin typeface="+mj-lt"/>
              </a:defRPr>
            </a:lvl1pPr>
          </a:lstStyle>
          <a:p>
            <a:fld id="{EB991767-D324-479A-8260-AF5204539592}" type="slidenum">
              <a:rPr lang="en-US" smtClean="0"/>
              <a:pPr/>
              <a:t>‹#›</a:t>
            </a:fld>
            <a:endParaRPr lang="en-US"/>
          </a:p>
        </p:txBody>
      </p:sp>
    </p:spTree>
    <p:extLst>
      <p:ext uri="{BB962C8B-B14F-4D97-AF65-F5344CB8AC3E}">
        <p14:creationId xmlns:p14="http://schemas.microsoft.com/office/powerpoint/2010/main" val="53074540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ody White 2">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D9421300-9FF3-4C26-A673-97FEA0847633}"/>
              </a:ext>
              <a:ext uri="{C183D7F6-B498-43B3-948B-1728B52AA6E4}">
                <adec:decorative xmlns:adec="http://schemas.microsoft.com/office/drawing/2017/decorative" val="0"/>
              </a:ext>
            </a:extLst>
          </p:cNvPr>
          <p:cNvSpPr>
            <a:spLocks noGrp="1"/>
          </p:cNvSpPr>
          <p:nvPr>
            <p:ph type="pic" sz="quarter" idx="12"/>
          </p:nvPr>
        </p:nvSpPr>
        <p:spPr>
          <a:xfrm>
            <a:off x="9280478" y="832704"/>
            <a:ext cx="2582660" cy="5301395"/>
          </a:xfrm>
          <a:prstGeom prst="rect">
            <a:avLst/>
          </a:prstGeom>
          <a:solidFill>
            <a:schemeClr val="bg1">
              <a:lumMod val="75000"/>
            </a:schemeClr>
          </a:solidFill>
        </p:spPr>
        <p:txBody>
          <a:bodyPr anchor="ctr"/>
          <a:lstStyle>
            <a:lvl1pPr marL="0" indent="0" algn="ctr">
              <a:buNone/>
              <a:defRPr/>
            </a:lvl1pPr>
          </a:lstStyle>
          <a:p>
            <a:endParaRPr lang="en-US"/>
          </a:p>
        </p:txBody>
      </p:sp>
      <p:sp>
        <p:nvSpPr>
          <p:cNvPr id="3" name="Slide Number Placeholder 2">
            <a:extLst>
              <a:ext uri="{FF2B5EF4-FFF2-40B4-BE49-F238E27FC236}">
                <a16:creationId xmlns:a16="http://schemas.microsoft.com/office/drawing/2014/main" id="{5A63B954-2BA0-1F1B-1B0C-BAFFF415E685}"/>
              </a:ext>
            </a:extLst>
          </p:cNvPr>
          <p:cNvSpPr>
            <a:spLocks noGrp="1"/>
          </p:cNvSpPr>
          <p:nvPr>
            <p:ph type="sldNum" sz="quarter" idx="14"/>
          </p:nvPr>
        </p:nvSpPr>
        <p:spPr>
          <a:xfrm>
            <a:off x="11614366" y="6468954"/>
            <a:ext cx="409575" cy="365125"/>
          </a:xfrm>
          <a:prstGeom prst="rect">
            <a:avLst/>
          </a:prstGeom>
        </p:spPr>
        <p:txBody>
          <a:bodyPr/>
          <a:lstStyle/>
          <a:p>
            <a:fld id="{38BD7ED1-2E42-4ADB-8C05-599F7CF93F53}" type="slidenum">
              <a:rPr lang="en-US" smtClean="0"/>
              <a:pPr/>
              <a:t>‹#›</a:t>
            </a:fld>
            <a:endParaRPr lang="en-US"/>
          </a:p>
        </p:txBody>
      </p:sp>
      <p:sp>
        <p:nvSpPr>
          <p:cNvPr id="2" name="Title Placeholder">
            <a:extLst>
              <a:ext uri="{FF2B5EF4-FFF2-40B4-BE49-F238E27FC236}">
                <a16:creationId xmlns:a16="http://schemas.microsoft.com/office/drawing/2014/main" id="{B77E28DF-F153-32BB-6F21-1A565D6DED63}"/>
              </a:ext>
            </a:extLst>
          </p:cNvPr>
          <p:cNvSpPr>
            <a:spLocks noGrp="1"/>
          </p:cNvSpPr>
          <p:nvPr>
            <p:ph type="body" sz="quarter" idx="11" hasCustomPrompt="1"/>
          </p:nvPr>
        </p:nvSpPr>
        <p:spPr>
          <a:xfrm>
            <a:off x="196776" y="832704"/>
            <a:ext cx="8975799" cy="392981"/>
          </a:xfrm>
          <a:prstGeom prst="rect">
            <a:avLst/>
          </a:prstGeom>
        </p:spPr>
        <p:txBody>
          <a:bodyPr/>
          <a:lstStyle>
            <a:lvl1pPr marL="0" indent="0">
              <a:buNone/>
              <a:defRPr sz="2800" b="1">
                <a:solidFill>
                  <a:srgbClr val="00263E"/>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Slide Header</a:t>
            </a:r>
          </a:p>
        </p:txBody>
      </p:sp>
      <p:sp>
        <p:nvSpPr>
          <p:cNvPr id="11" name="Text Placeholder 4">
            <a:extLst>
              <a:ext uri="{FF2B5EF4-FFF2-40B4-BE49-F238E27FC236}">
                <a16:creationId xmlns:a16="http://schemas.microsoft.com/office/drawing/2014/main" id="{AD17DC86-F0A3-7171-708D-B9BA81A8A7A7}"/>
              </a:ext>
            </a:extLst>
          </p:cNvPr>
          <p:cNvSpPr>
            <a:spLocks noGrp="1"/>
          </p:cNvSpPr>
          <p:nvPr>
            <p:ph type="body" sz="quarter" idx="15"/>
          </p:nvPr>
        </p:nvSpPr>
        <p:spPr>
          <a:xfrm>
            <a:off x="196776" y="1313234"/>
            <a:ext cx="8975799" cy="4820866"/>
          </a:xfrm>
          <a:prstGeom prst="rect">
            <a:avLst/>
          </a:prstGeom>
        </p:spPr>
        <p:txBody>
          <a:bodyPr/>
          <a:lstStyle>
            <a:lvl1pPr marL="0" indent="0">
              <a:buNone/>
              <a:defRPr sz="1600">
                <a:solidFill>
                  <a:srgbClr val="000000"/>
                </a:solidFill>
                <a:latin typeface="Lato" panose="020F0502020204030203" pitchFamily="34" charset="0"/>
              </a:defRPr>
            </a:lvl1pPr>
            <a:lvl2pPr marL="685800" indent="-228600">
              <a:buClr>
                <a:srgbClr val="658D1B"/>
              </a:buClr>
              <a:buFont typeface="Wingdings" panose="05000000000000000000" pitchFamily="2" charset="2"/>
              <a:buChar char="§"/>
              <a:defRPr sz="1600">
                <a:solidFill>
                  <a:srgbClr val="000000"/>
                </a:solidFill>
                <a:latin typeface="Lato" panose="020F0502020204030203" pitchFamily="34" charset="0"/>
              </a:defRPr>
            </a:lvl2pPr>
            <a:lvl3pPr marL="1143000" indent="-228600">
              <a:buClr>
                <a:srgbClr val="658D1B"/>
              </a:buClr>
              <a:buFont typeface="Wingdings" panose="05000000000000000000" pitchFamily="2" charset="2"/>
              <a:buChar char="§"/>
              <a:defRPr sz="1600">
                <a:solidFill>
                  <a:srgbClr val="000000"/>
                </a:solidFill>
                <a:latin typeface="Lato" panose="020F0502020204030203" pitchFamily="34" charset="0"/>
              </a:defRPr>
            </a:lvl3pPr>
            <a:lvl4pPr marL="1600200" indent="-228600">
              <a:buClr>
                <a:srgbClr val="658D1B"/>
              </a:buClr>
              <a:buFont typeface="Wingdings" panose="05000000000000000000" pitchFamily="2" charset="2"/>
              <a:buChar char="§"/>
              <a:defRPr sz="1600">
                <a:solidFill>
                  <a:srgbClr val="000000"/>
                </a:solidFill>
                <a:latin typeface="Lato" panose="020F0502020204030203" pitchFamily="34" charset="0"/>
              </a:defRPr>
            </a:lvl4pPr>
            <a:lvl5pPr marL="2057400" indent="-228600">
              <a:buClr>
                <a:srgbClr val="658D1B"/>
              </a:buClr>
              <a:buFont typeface="Wingdings" panose="05000000000000000000" pitchFamily="2" charset="2"/>
              <a:buChar char="§"/>
              <a:defRPr sz="1600">
                <a:solidFill>
                  <a:srgbClr val="000000"/>
                </a:solidFill>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21289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7B73B9B-FE30-4B0B-81AF-21595AA0325B}"/>
              </a:ext>
            </a:extLst>
          </p:cNvPr>
          <p:cNvSpPr>
            <a:spLocks noGrp="1" noChangeArrowheads="1"/>
          </p:cNvSpPr>
          <p:nvPr>
            <p:ph type="title"/>
          </p:nvPr>
        </p:nvSpPr>
        <p:spPr bwMode="auto">
          <a:xfrm>
            <a:off x="838201" y="992188"/>
            <a:ext cx="9472084"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B598F08-A1FD-40C8-8FD1-3F96645F9489}"/>
              </a:ext>
            </a:extLst>
          </p:cNvPr>
          <p:cNvSpPr>
            <a:spLocks noGrp="1" noChangeArrowheads="1"/>
          </p:cNvSpPr>
          <p:nvPr>
            <p:ph type="body" idx="1"/>
          </p:nvPr>
        </p:nvSpPr>
        <p:spPr bwMode="auto">
          <a:xfrm>
            <a:off x="838201" y="1825625"/>
            <a:ext cx="947208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5553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 id="2147483671" r:id="rId9"/>
  </p:sldLayoutIdLst>
  <p:hf sldNum="0" hdr="0" dt="0"/>
  <p:txStyles>
    <p:titleStyle>
      <a:lvl1pPr algn="l" rtl="0" eaLnBrk="0" fontAlgn="base" hangingPunct="0">
        <a:lnSpc>
          <a:spcPct val="90000"/>
        </a:lnSpc>
        <a:spcBef>
          <a:spcPct val="0"/>
        </a:spcBef>
        <a:spcAft>
          <a:spcPct val="0"/>
        </a:spcAft>
        <a:defRPr sz="4000" kern="1200">
          <a:solidFill>
            <a:srgbClr val="668A25"/>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usdalinc.sc.egov.usda.gov/FSAhome.do"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mailto:heather.Laubenthal@usda.gov"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www.fsa.usda.gov/resources/programs/guaranteed-farm-loans/lender-toolkit" TargetMode="External"/><Relationship Id="rId5" Type="http://schemas.openxmlformats.org/officeDocument/2006/relationships/hyperlink" Target="https://lat.fpac.usda.gov/" TargetMode="External"/><Relationship Id="rId4" Type="http://schemas.openxmlformats.org/officeDocument/2006/relationships/hyperlink" Target="https://usdalinc.sc.egov.usda.gov/FSAhome.d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0.png"/><Relationship Id="rId7" Type="http://schemas.openxmlformats.org/officeDocument/2006/relationships/diagramColors" Target="../diagrams/colors5.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a:extLst>
              <a:ext uri="{FF2B5EF4-FFF2-40B4-BE49-F238E27FC236}">
                <a16:creationId xmlns:a16="http://schemas.microsoft.com/office/drawing/2014/main" id="{57953D85-C7AF-4BB7-AAF5-4C3EBC268C40}"/>
              </a:ext>
            </a:extLst>
          </p:cNvPr>
          <p:cNvSpPr>
            <a:spLocks noGrp="1" noChangeArrowheads="1"/>
          </p:cNvSpPr>
          <p:nvPr>
            <p:ph type="title"/>
          </p:nvPr>
        </p:nvSpPr>
        <p:spPr>
          <a:xfrm>
            <a:off x="4714240" y="0"/>
            <a:ext cx="7355840" cy="1144827"/>
          </a:xfrm>
        </p:spPr>
        <p:txBody>
          <a:bodyPr/>
          <a:lstStyle/>
          <a:p>
            <a:pPr algn="ctr" eaLnBrk="1" hangingPunct="1"/>
            <a:br>
              <a:rPr lang="en-US" altLang="en-US" sz="2000"/>
            </a:br>
            <a:endParaRPr lang="en-US" altLang="en-US" sz="2000"/>
          </a:p>
        </p:txBody>
      </p:sp>
      <p:sp>
        <p:nvSpPr>
          <p:cNvPr id="5" name="Title 3">
            <a:extLst>
              <a:ext uri="{FF2B5EF4-FFF2-40B4-BE49-F238E27FC236}">
                <a16:creationId xmlns:a16="http://schemas.microsoft.com/office/drawing/2014/main" id="{9AAD1E82-F473-43FD-8144-AFBF93CBB90F}"/>
              </a:ext>
            </a:extLst>
          </p:cNvPr>
          <p:cNvSpPr txBox="1">
            <a:spLocks noChangeArrowheads="1"/>
          </p:cNvSpPr>
          <p:nvPr/>
        </p:nvSpPr>
        <p:spPr bwMode="auto">
          <a:xfrm>
            <a:off x="91439" y="5554184"/>
            <a:ext cx="6528435" cy="130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000"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000">
                <a:solidFill>
                  <a:srgbClr val="668A25"/>
                </a:solidFill>
                <a:latin typeface="Arial" panose="020B0604020202020204" pitchFamily="34" charset="0"/>
                <a:cs typeface="Arial" panose="020B0604020202020204" pitchFamily="34" charset="0"/>
              </a:defRPr>
            </a:lvl9pPr>
          </a:lstStyle>
          <a:p>
            <a:pPr algn="ctr" eaLnBrk="1" hangingPunct="1"/>
            <a:r>
              <a:rPr lang="en-US" altLang="en-US" sz="2000" b="1"/>
              <a:t>Guaranteed Loan Program Update January 2025</a:t>
            </a:r>
          </a:p>
          <a:p>
            <a:pPr algn="ctr" eaLnBrk="1" hangingPunct="1"/>
            <a:r>
              <a:rPr lang="en-US" altLang="en-US" sz="2000"/>
              <a:t>USDA/Farm Service Agency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2A7F-336C-5E02-2BCC-24860C8E8265}"/>
              </a:ext>
            </a:extLst>
          </p:cNvPr>
          <p:cNvSpPr>
            <a:spLocks noGrp="1"/>
          </p:cNvSpPr>
          <p:nvPr>
            <p:ph type="title"/>
          </p:nvPr>
        </p:nvSpPr>
        <p:spPr>
          <a:xfrm>
            <a:off x="368970" y="1037431"/>
            <a:ext cx="9472084" cy="698500"/>
          </a:xfrm>
        </p:spPr>
        <p:txBody>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What’s new in the Preferred Lender Program (PLP)</a:t>
            </a:r>
          </a:p>
        </p:txBody>
      </p:sp>
      <p:graphicFrame>
        <p:nvGraphicFramePr>
          <p:cNvPr id="5" name="Diagram 4">
            <a:extLst>
              <a:ext uri="{FF2B5EF4-FFF2-40B4-BE49-F238E27FC236}">
                <a16:creationId xmlns:a16="http://schemas.microsoft.com/office/drawing/2014/main" id="{26E3394B-2C5F-9422-AD8C-2BAEFC9D74CC}"/>
              </a:ext>
            </a:extLst>
          </p:cNvPr>
          <p:cNvGraphicFramePr/>
          <p:nvPr>
            <p:extLst>
              <p:ext uri="{D42A27DB-BD31-4B8C-83A1-F6EECF244321}">
                <p14:modId xmlns:p14="http://schemas.microsoft.com/office/powerpoint/2010/main" val="3948043891"/>
              </p:ext>
            </p:extLst>
          </p:nvPr>
        </p:nvGraphicFramePr>
        <p:xfrm>
          <a:off x="144206" y="1624234"/>
          <a:ext cx="11678823" cy="4363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114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92D1-A9B4-A943-3F96-E8E0013759DB}"/>
              </a:ext>
            </a:extLst>
          </p:cNvPr>
          <p:cNvSpPr>
            <a:spLocks noGrp="1"/>
          </p:cNvSpPr>
          <p:nvPr>
            <p:ph type="title"/>
          </p:nvPr>
        </p:nvSpPr>
        <p:spPr>
          <a:xfrm>
            <a:off x="314827" y="992188"/>
            <a:ext cx="9472084" cy="698500"/>
          </a:xfrm>
        </p:spPr>
        <p:txBody>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IT Modernization:  Loan Assistance Tool (LAT)</a:t>
            </a:r>
          </a:p>
        </p:txBody>
      </p:sp>
      <p:graphicFrame>
        <p:nvGraphicFramePr>
          <p:cNvPr id="6" name="Content Placeholder 5">
            <a:extLst>
              <a:ext uri="{FF2B5EF4-FFF2-40B4-BE49-F238E27FC236}">
                <a16:creationId xmlns:a16="http://schemas.microsoft.com/office/drawing/2014/main" id="{D5C744AC-79E2-A3AD-AF8A-CC2D7EB9F948}"/>
              </a:ext>
            </a:extLst>
          </p:cNvPr>
          <p:cNvGraphicFramePr>
            <a:graphicFrameLocks noGrp="1"/>
          </p:cNvGraphicFramePr>
          <p:nvPr>
            <p:ph idx="1"/>
            <p:extLst>
              <p:ext uri="{D42A27DB-BD31-4B8C-83A1-F6EECF244321}">
                <p14:modId xmlns:p14="http://schemas.microsoft.com/office/powerpoint/2010/main" val="1379461890"/>
              </p:ext>
            </p:extLst>
          </p:nvPr>
        </p:nvGraphicFramePr>
        <p:xfrm>
          <a:off x="838200" y="1690688"/>
          <a:ext cx="10258425" cy="448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064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ABFCB11-62A5-0FD7-62E7-8FB5826F72F8}"/>
              </a:ext>
            </a:extLst>
          </p:cNvPr>
          <p:cNvSpPr>
            <a:spLocks noGrp="1"/>
          </p:cNvSpPr>
          <p:nvPr>
            <p:ph type="ftr" sz="quarter" idx="11"/>
          </p:nvPr>
        </p:nvSpPr>
        <p:spPr/>
        <p:txBody>
          <a:bodyPr/>
          <a:lstStyle/>
          <a:p>
            <a:pPr>
              <a:defRPr/>
            </a:pPr>
            <a:r>
              <a:rPr lang="en-US" sz="1200"/>
              <a:t>USDA is an equal opportunity provider, employer, and lender.</a:t>
            </a:r>
          </a:p>
        </p:txBody>
      </p:sp>
      <p:sp>
        <p:nvSpPr>
          <p:cNvPr id="5" name="Content Placeholder 4">
            <a:extLst>
              <a:ext uri="{FF2B5EF4-FFF2-40B4-BE49-F238E27FC236}">
                <a16:creationId xmlns:a16="http://schemas.microsoft.com/office/drawing/2014/main" id="{373FAD11-2BCE-BFCE-0379-DFE8052B5DDA}"/>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E1DD62C7-F82F-3240-53D5-F31CC89D2CF5}"/>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2FE840B2-F5B9-5FD3-A04D-1645551B44E4}"/>
              </a:ext>
            </a:extLst>
          </p:cNvPr>
          <p:cNvPicPr>
            <a:picLocks noChangeAspect="1"/>
          </p:cNvPicPr>
          <p:nvPr/>
        </p:nvPicPr>
        <p:blipFill rotWithShape="1">
          <a:blip r:embed="rId3">
            <a:alphaModFix/>
          </a:blip>
          <a:srcRect t="3721" r="7810" b="2384"/>
          <a:stretch/>
        </p:blipFill>
        <p:spPr>
          <a:xfrm>
            <a:off x="290620" y="895572"/>
            <a:ext cx="11610759" cy="5825904"/>
          </a:xfrm>
          <a:prstGeom prst="rect">
            <a:avLst/>
          </a:prstGeom>
        </p:spPr>
      </p:pic>
      <p:sp>
        <p:nvSpPr>
          <p:cNvPr id="2" name="TextBox 1">
            <a:extLst>
              <a:ext uri="{FF2B5EF4-FFF2-40B4-BE49-F238E27FC236}">
                <a16:creationId xmlns:a16="http://schemas.microsoft.com/office/drawing/2014/main" id="{849EFE77-5E21-DC9C-B8B0-19C4665C7A1A}"/>
              </a:ext>
            </a:extLst>
          </p:cNvPr>
          <p:cNvSpPr txBox="1"/>
          <p:nvPr/>
        </p:nvSpPr>
        <p:spPr>
          <a:xfrm>
            <a:off x="2170216" y="-204776"/>
            <a:ext cx="7851565" cy="1323439"/>
          </a:xfrm>
          <a:prstGeom prst="rect">
            <a:avLst/>
          </a:prstGeom>
          <a:noFill/>
        </p:spPr>
        <p:txBody>
          <a:bodyPr wrap="square" rtlCol="0">
            <a:spAutoFit/>
          </a:bodyPr>
          <a:lstStyle/>
          <a:p>
            <a:pPr algn="ctr"/>
            <a:r>
              <a:rPr lang="en-US" sz="8000">
                <a:solidFill>
                  <a:schemeClr val="accent2"/>
                </a:solidFill>
              </a:rPr>
              <a:t>Live Demo</a:t>
            </a:r>
          </a:p>
        </p:txBody>
      </p:sp>
    </p:spTree>
    <p:extLst>
      <p:ext uri="{BB962C8B-B14F-4D97-AF65-F5344CB8AC3E}">
        <p14:creationId xmlns:p14="http://schemas.microsoft.com/office/powerpoint/2010/main" val="438149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ABCF28-C8DD-2281-E4F5-7FE186026CDC}"/>
              </a:ext>
            </a:extLst>
          </p:cNvPr>
          <p:cNvSpPr>
            <a:spLocks noGrp="1"/>
          </p:cNvSpPr>
          <p:nvPr>
            <p:ph type="body" sz="quarter" idx="11"/>
          </p:nvPr>
        </p:nvSpPr>
        <p:spPr>
          <a:xfrm>
            <a:off x="196776" y="974607"/>
            <a:ext cx="8975799" cy="251078"/>
          </a:xfrm>
          <a:noFill/>
        </p:spPr>
        <p:txBody>
          <a:bodyPr/>
          <a:lstStyle/>
          <a:p>
            <a:r>
              <a:rPr lang="en-US">
                <a:solidFill>
                  <a:schemeClr val="accent2"/>
                </a:solidFill>
              </a:rPr>
              <a:t>Lender Interactive Network Connection (LINC)</a:t>
            </a:r>
          </a:p>
        </p:txBody>
      </p:sp>
      <p:sp>
        <p:nvSpPr>
          <p:cNvPr id="5" name="Text Placeholder 4">
            <a:extLst>
              <a:ext uri="{FF2B5EF4-FFF2-40B4-BE49-F238E27FC236}">
                <a16:creationId xmlns:a16="http://schemas.microsoft.com/office/drawing/2014/main" id="{D6EC7BAF-D76C-36E9-251D-56748CA504D1}"/>
              </a:ext>
            </a:extLst>
          </p:cNvPr>
          <p:cNvSpPr>
            <a:spLocks noGrp="1"/>
          </p:cNvSpPr>
          <p:nvPr>
            <p:ph type="body" sz="quarter" idx="15"/>
          </p:nvPr>
        </p:nvSpPr>
        <p:spPr/>
        <p:txBody>
          <a:bodyPr/>
          <a:lstStyle/>
          <a:p>
            <a:endParaRPr lang="en-US" b="1" u="sng"/>
          </a:p>
          <a:p>
            <a:r>
              <a:rPr lang="en-US" b="1" u="sng"/>
              <a:t>FSA LINC Homepage: </a:t>
            </a:r>
            <a:r>
              <a:rPr lang="en-US" b="1" u="sng">
                <a:hlinkClick r:id="rId2"/>
              </a:rPr>
              <a:t>FSA LINC Home (usda.gov)</a:t>
            </a:r>
            <a:endParaRPr lang="en-US" b="1" u="sng"/>
          </a:p>
          <a:p>
            <a:endParaRPr lang="en-US"/>
          </a:p>
        </p:txBody>
      </p:sp>
      <p:pic>
        <p:nvPicPr>
          <p:cNvPr id="6" name="Picture 5">
            <a:extLst>
              <a:ext uri="{FF2B5EF4-FFF2-40B4-BE49-F238E27FC236}">
                <a16:creationId xmlns:a16="http://schemas.microsoft.com/office/drawing/2014/main" id="{890A0711-4A1A-7B29-20D0-E84012E43691}"/>
              </a:ext>
            </a:extLst>
          </p:cNvPr>
          <p:cNvPicPr>
            <a:picLocks noChangeAspect="1"/>
          </p:cNvPicPr>
          <p:nvPr/>
        </p:nvPicPr>
        <p:blipFill>
          <a:blip r:embed="rId3"/>
          <a:stretch>
            <a:fillRect/>
          </a:stretch>
        </p:blipFill>
        <p:spPr>
          <a:xfrm>
            <a:off x="2105025" y="2995814"/>
            <a:ext cx="7981950" cy="2590800"/>
          </a:xfrm>
          <a:prstGeom prst="rect">
            <a:avLst/>
          </a:prstGeom>
          <a:ln w="28575">
            <a:solidFill>
              <a:schemeClr val="accent1">
                <a:lumMod val="50000"/>
              </a:schemeClr>
            </a:solidFill>
          </a:ln>
        </p:spPr>
      </p:pic>
      <p:cxnSp>
        <p:nvCxnSpPr>
          <p:cNvPr id="7" name="Straight Arrow Connector 6">
            <a:extLst>
              <a:ext uri="{FF2B5EF4-FFF2-40B4-BE49-F238E27FC236}">
                <a16:creationId xmlns:a16="http://schemas.microsoft.com/office/drawing/2014/main" id="{41664F29-A8D5-B9AD-E4EE-064B72E2C3FA}"/>
              </a:ext>
            </a:extLst>
          </p:cNvPr>
          <p:cNvCxnSpPr/>
          <p:nvPr/>
        </p:nvCxnSpPr>
        <p:spPr>
          <a:xfrm>
            <a:off x="1989221" y="2871537"/>
            <a:ext cx="1331495" cy="818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6E686AF-AA36-51D6-2BD0-A57EBAAA9FAF}"/>
              </a:ext>
            </a:extLst>
          </p:cNvPr>
          <p:cNvCxnSpPr/>
          <p:nvPr/>
        </p:nvCxnSpPr>
        <p:spPr>
          <a:xfrm>
            <a:off x="1134942" y="4374564"/>
            <a:ext cx="1331495" cy="8181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05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4B171-5DAF-70CF-7D34-05203FB70861}"/>
            </a:ext>
          </a:extLst>
        </p:cNvPr>
        <p:cNvGrpSpPr/>
        <p:nvPr/>
      </p:nvGrpSpPr>
      <p:grpSpPr>
        <a:xfrm>
          <a:off x="0" y="0"/>
          <a:ext cx="0" cy="0"/>
          <a:chOff x="0" y="0"/>
          <a:chExt cx="0" cy="0"/>
        </a:xfrm>
      </p:grpSpPr>
      <p:pic>
        <p:nvPicPr>
          <p:cNvPr id="7" name="Picture Placeholder 6" descr="Close-up of woman's hands typing and using a trackpad on a laptop with mug">
            <a:extLst>
              <a:ext uri="{FF2B5EF4-FFF2-40B4-BE49-F238E27FC236}">
                <a16:creationId xmlns:a16="http://schemas.microsoft.com/office/drawing/2014/main" id="{348029C8-FF6C-0454-C42B-5CC64FC5FA3F}"/>
              </a:ext>
            </a:extLst>
          </p:cNvPr>
          <p:cNvPicPr>
            <a:picLocks noGrp="1" noChangeAspect="1"/>
          </p:cNvPicPr>
          <p:nvPr>
            <p:ph type="pic" sz="quarter" idx="12"/>
          </p:nvPr>
        </p:nvPicPr>
        <p:blipFill>
          <a:blip r:embed="rId2"/>
          <a:srcRect l="40255" r="40255"/>
          <a:stretch>
            <a:fillRect/>
          </a:stretch>
        </p:blipFill>
        <p:spPr>
          <a:xfrm>
            <a:off x="9280478" y="1020594"/>
            <a:ext cx="2540907" cy="4612464"/>
          </a:xfrm>
        </p:spPr>
      </p:pic>
      <p:sp>
        <p:nvSpPr>
          <p:cNvPr id="4" name="Text Placeholder 3">
            <a:extLst>
              <a:ext uri="{FF2B5EF4-FFF2-40B4-BE49-F238E27FC236}">
                <a16:creationId xmlns:a16="http://schemas.microsoft.com/office/drawing/2014/main" id="{1B121934-576B-69CE-7E9A-9DF46A2C88EA}"/>
              </a:ext>
            </a:extLst>
          </p:cNvPr>
          <p:cNvSpPr>
            <a:spLocks noGrp="1"/>
          </p:cNvSpPr>
          <p:nvPr>
            <p:ph type="body" sz="quarter" idx="11"/>
          </p:nvPr>
        </p:nvSpPr>
        <p:spPr>
          <a:xfrm>
            <a:off x="196776" y="950976"/>
            <a:ext cx="8975799" cy="362258"/>
          </a:xfrm>
        </p:spPr>
        <p:txBody>
          <a:bodyPr/>
          <a:lstStyle/>
          <a:p>
            <a:r>
              <a:rPr lang="en-US">
                <a:solidFill>
                  <a:schemeClr val="accent2"/>
                </a:solidFill>
              </a:rPr>
              <a:t>Lender Interactive Network Connection (LINC)</a:t>
            </a:r>
          </a:p>
        </p:txBody>
      </p:sp>
      <p:sp>
        <p:nvSpPr>
          <p:cNvPr id="5" name="Text Placeholder 4">
            <a:extLst>
              <a:ext uri="{FF2B5EF4-FFF2-40B4-BE49-F238E27FC236}">
                <a16:creationId xmlns:a16="http://schemas.microsoft.com/office/drawing/2014/main" id="{F41F29B5-1052-6BCF-5AFB-5977EB2BD08A}"/>
              </a:ext>
            </a:extLst>
          </p:cNvPr>
          <p:cNvSpPr>
            <a:spLocks noGrp="1"/>
          </p:cNvSpPr>
          <p:nvPr>
            <p:ph type="body" sz="quarter" idx="15"/>
          </p:nvPr>
        </p:nvSpPr>
        <p:spPr>
          <a:xfrm>
            <a:off x="196776" y="1716530"/>
            <a:ext cx="8975799" cy="4820866"/>
          </a:xfrm>
        </p:spPr>
        <p:txBody>
          <a:bodyPr/>
          <a:lstStyle/>
          <a:p>
            <a:r>
              <a:rPr lang="en-US" sz="2800">
                <a:latin typeface="Calibri" panose="020F0502020204030204" pitchFamily="34" charset="0"/>
                <a:ea typeface="Calibri" panose="020F0502020204030204" pitchFamily="34" charset="0"/>
                <a:cs typeface="Calibri" panose="020F0502020204030204" pitchFamily="34" charset="0"/>
              </a:rPr>
              <a:t>LINC is an online portal through which FSA guaranteed lenders can complete the following transactions:</a:t>
            </a:r>
          </a:p>
          <a:p>
            <a:endParaRPr lang="en-US" sz="280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Loan Closing</a:t>
            </a:r>
          </a:p>
          <a:p>
            <a:pPr marL="457200" indent="-4572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Semi-Annual Status Reports</a:t>
            </a:r>
          </a:p>
          <a:p>
            <a:pPr marL="457200" indent="-4572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Default Status Reports</a:t>
            </a:r>
          </a:p>
          <a:p>
            <a:pPr marL="457200" indent="-4572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Pre-Authorized Debit (PAD) Account Maintenance</a:t>
            </a:r>
          </a:p>
          <a:p>
            <a:pPr marL="457200" indent="-457200">
              <a:buFont typeface="Arial" panose="020B0604020202020204" pitchFamily="34" charset="0"/>
              <a:buChar char="•"/>
            </a:pPr>
            <a:r>
              <a:rPr lang="en-US" sz="2800">
                <a:latin typeface="Calibri" panose="020F0502020204030204" pitchFamily="34" charset="0"/>
                <a:ea typeface="Calibri" panose="020F0502020204030204" pitchFamily="34" charset="0"/>
                <a:cs typeface="Calibri" panose="020F0502020204030204" pitchFamily="34" charset="0"/>
              </a:rPr>
              <a:t>Manage user access (for certain users)</a:t>
            </a:r>
          </a:p>
          <a:p>
            <a:endParaRPr lang="en-US"/>
          </a:p>
        </p:txBody>
      </p:sp>
    </p:spTree>
    <p:extLst>
      <p:ext uri="{BB962C8B-B14F-4D97-AF65-F5344CB8AC3E}">
        <p14:creationId xmlns:p14="http://schemas.microsoft.com/office/powerpoint/2010/main" val="1910579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adlock on computer motherboard">
            <a:extLst>
              <a:ext uri="{FF2B5EF4-FFF2-40B4-BE49-F238E27FC236}">
                <a16:creationId xmlns:a16="http://schemas.microsoft.com/office/drawing/2014/main" id="{FC1F1BA6-2D88-346B-0DF8-102E1C22A680}"/>
              </a:ext>
            </a:extLst>
          </p:cNvPr>
          <p:cNvPicPr>
            <a:picLocks noGrp="1" noChangeAspect="1"/>
          </p:cNvPicPr>
          <p:nvPr>
            <p:ph type="pic" sz="quarter" idx="12"/>
          </p:nvPr>
        </p:nvPicPr>
        <p:blipFill>
          <a:blip r:embed="rId3"/>
          <a:srcRect l="33743" r="33743"/>
          <a:stretch>
            <a:fillRect/>
          </a:stretch>
        </p:blipFill>
        <p:spPr>
          <a:xfrm>
            <a:off x="9437100" y="926708"/>
            <a:ext cx="2582863" cy="4738581"/>
          </a:xfrm>
        </p:spPr>
      </p:pic>
      <p:sp>
        <p:nvSpPr>
          <p:cNvPr id="4" name="Text Placeholder 3">
            <a:extLst>
              <a:ext uri="{FF2B5EF4-FFF2-40B4-BE49-F238E27FC236}">
                <a16:creationId xmlns:a16="http://schemas.microsoft.com/office/drawing/2014/main" id="{191E7DA8-321C-9144-CE8C-80982169F66D}"/>
              </a:ext>
            </a:extLst>
          </p:cNvPr>
          <p:cNvSpPr>
            <a:spLocks noGrp="1"/>
          </p:cNvSpPr>
          <p:nvPr>
            <p:ph type="body" sz="quarter" idx="11"/>
          </p:nvPr>
        </p:nvSpPr>
        <p:spPr>
          <a:xfrm>
            <a:off x="196776" y="923544"/>
            <a:ext cx="8975799" cy="302141"/>
          </a:xfrm>
        </p:spPr>
        <p:txBody>
          <a:bodyPr/>
          <a:lstStyle/>
          <a:p>
            <a:r>
              <a:rPr lang="en-US">
                <a:solidFill>
                  <a:schemeClr val="accent2"/>
                </a:solidFill>
              </a:rPr>
              <a:t>Obtaining Access to LINC</a:t>
            </a:r>
          </a:p>
        </p:txBody>
      </p:sp>
      <p:sp>
        <p:nvSpPr>
          <p:cNvPr id="5" name="Text Placeholder 4">
            <a:extLst>
              <a:ext uri="{FF2B5EF4-FFF2-40B4-BE49-F238E27FC236}">
                <a16:creationId xmlns:a16="http://schemas.microsoft.com/office/drawing/2014/main" id="{78FDD750-2F2A-0D33-05CE-9D2511FB4714}"/>
              </a:ext>
            </a:extLst>
          </p:cNvPr>
          <p:cNvSpPr>
            <a:spLocks noGrp="1"/>
          </p:cNvSpPr>
          <p:nvPr>
            <p:ph type="body" sz="quarter" idx="15"/>
          </p:nvPr>
        </p:nvSpPr>
        <p:spPr>
          <a:xfrm>
            <a:off x="123707" y="1553316"/>
            <a:ext cx="8975799" cy="4820866"/>
          </a:xfrm>
        </p:spPr>
        <p:txBody>
          <a:bodyPr/>
          <a:lstStyle/>
          <a:p>
            <a:r>
              <a:rPr lang="en-US" sz="2400">
                <a:latin typeface="Calibri" panose="020F0502020204030204" pitchFamily="34" charset="0"/>
                <a:ea typeface="Calibri" panose="020F0502020204030204" pitchFamily="34" charset="0"/>
                <a:cs typeface="Calibri" panose="020F0502020204030204" pitchFamily="34" charset="0"/>
              </a:rPr>
              <a:t>Pre-Requisites:</a:t>
            </a:r>
          </a:p>
          <a:p>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Level 2 </a:t>
            </a:r>
            <a:r>
              <a:rPr lang="en-US" sz="2400" err="1">
                <a:latin typeface="Calibri" panose="020F0502020204030204" pitchFamily="34" charset="0"/>
                <a:ea typeface="Calibri" panose="020F0502020204030204" pitchFamily="34" charset="0"/>
                <a:cs typeface="Calibri" panose="020F0502020204030204" pitchFamily="34" charset="0"/>
              </a:rPr>
              <a:t>eAuth</a:t>
            </a:r>
            <a:r>
              <a:rPr lang="en-US" sz="2400">
                <a:latin typeface="Calibri" panose="020F0502020204030204" pitchFamily="34" charset="0"/>
                <a:ea typeface="Calibri" panose="020F0502020204030204" pitchFamily="34" charset="0"/>
                <a:cs typeface="Calibri" panose="020F0502020204030204" pitchFamily="34" charset="0"/>
              </a:rPr>
              <a:t> Account via Login.gov</a:t>
            </a:r>
          </a:p>
          <a:p>
            <a:pPr marL="342900"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Establishment of user role(s) after Level 2 Account creation</a:t>
            </a:r>
          </a:p>
          <a:p>
            <a:pPr marL="1028700" lvl="1" indent="-342900">
              <a:buClrTx/>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Certain user roles require FSA action to be established</a:t>
            </a:r>
          </a:p>
          <a:p>
            <a:pPr marL="1028700" lvl="1" indent="-34290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1028700" lvl="1" indent="-342900">
              <a:buClrTx/>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Other user roles can be established by an Administrator on the lender’s staff</a:t>
            </a:r>
          </a:p>
        </p:txBody>
      </p:sp>
    </p:spTree>
    <p:extLst>
      <p:ext uri="{BB962C8B-B14F-4D97-AF65-F5344CB8AC3E}">
        <p14:creationId xmlns:p14="http://schemas.microsoft.com/office/powerpoint/2010/main" val="307497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6F9C403-3CDE-045E-B2BD-15A5F30EDEFA}"/>
              </a:ext>
            </a:extLst>
          </p:cNvPr>
          <p:cNvSpPr>
            <a:spLocks noGrp="1"/>
          </p:cNvSpPr>
          <p:nvPr>
            <p:ph type="body" sz="quarter" idx="11"/>
          </p:nvPr>
        </p:nvSpPr>
        <p:spPr>
          <a:xfrm>
            <a:off x="196776" y="969264"/>
            <a:ext cx="8975799" cy="256421"/>
          </a:xfrm>
        </p:spPr>
        <p:txBody>
          <a:bodyPr/>
          <a:lstStyle/>
          <a:p>
            <a:r>
              <a:rPr lang="en-US">
                <a:solidFill>
                  <a:schemeClr val="accent2"/>
                </a:solidFill>
              </a:rPr>
              <a:t>User Role Details</a:t>
            </a:r>
          </a:p>
        </p:txBody>
      </p:sp>
      <p:sp>
        <p:nvSpPr>
          <p:cNvPr id="5" name="Text Placeholder 4">
            <a:extLst>
              <a:ext uri="{FF2B5EF4-FFF2-40B4-BE49-F238E27FC236}">
                <a16:creationId xmlns:a16="http://schemas.microsoft.com/office/drawing/2014/main" id="{ABDCFCE4-4BAE-8D56-D75E-087A6BDB7241}"/>
              </a:ext>
            </a:extLst>
          </p:cNvPr>
          <p:cNvSpPr>
            <a:spLocks noGrp="1"/>
          </p:cNvSpPr>
          <p:nvPr>
            <p:ph type="body" sz="quarter" idx="15"/>
          </p:nvPr>
        </p:nvSpPr>
        <p:spPr/>
        <p:txBody>
          <a:bodyPr/>
          <a:lstStyle/>
          <a:p>
            <a:pPr marL="342900" marR="0" lvl="0" indent="-342900">
              <a:lnSpc>
                <a:spcPct val="107000"/>
              </a:lnSpc>
              <a:buFont typeface="Symbol" panose="05050102010706020507" pitchFamily="18" charset="2"/>
              <a:buChar cha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buFont typeface="Symbol" panose="05050102010706020507" pitchFamily="18" charset="2"/>
              <a:buChar char=""/>
            </a:pPr>
            <a:r>
              <a:rPr lang="en-US" sz="2000">
                <a:effectLst/>
                <a:latin typeface="+mn-lt"/>
                <a:ea typeface="Calibri"/>
                <a:cs typeface="Times New Roman"/>
              </a:rPr>
              <a:t>The </a:t>
            </a:r>
            <a:r>
              <a:rPr lang="en-US" sz="2000" b="1">
                <a:effectLst/>
                <a:latin typeface="+mn-lt"/>
                <a:ea typeface="Calibri"/>
                <a:cs typeface="Times New Roman"/>
              </a:rPr>
              <a:t>Lender Administrator</a:t>
            </a:r>
            <a:r>
              <a:rPr lang="en-US" sz="2000">
                <a:effectLst/>
                <a:latin typeface="+mn-lt"/>
                <a:ea typeface="Calibri"/>
                <a:cs typeface="Times New Roman"/>
              </a:rPr>
              <a:t> – Allows the user to grant lender or branch roles to other users assigned to any of the lender’s branches. Also, allows the user to enter transactions for all the lender’s branches.</a:t>
            </a:r>
          </a:p>
          <a:p>
            <a:pPr marL="342900" marR="0" lvl="0" indent="-342900">
              <a:lnSpc>
                <a:spcPct val="107000"/>
              </a:lnSpc>
              <a:buFont typeface="Symbol" panose="05050102010706020507" pitchFamily="18" charset="2"/>
              <a:buChar char=""/>
            </a:pPr>
            <a:r>
              <a:rPr lang="en-US" sz="2000">
                <a:effectLst/>
                <a:latin typeface="+mn-lt"/>
                <a:ea typeface="Calibri"/>
                <a:cs typeface="Times New Roman"/>
              </a:rPr>
              <a:t>The </a:t>
            </a:r>
            <a:r>
              <a:rPr lang="en-US" sz="2000" b="1">
                <a:effectLst/>
                <a:latin typeface="+mn-lt"/>
                <a:ea typeface="Calibri"/>
                <a:cs typeface="Times New Roman"/>
              </a:rPr>
              <a:t>Branch Administrator</a:t>
            </a:r>
            <a:r>
              <a:rPr lang="en-US" sz="2000">
                <a:effectLst/>
                <a:latin typeface="+mn-lt"/>
                <a:ea typeface="Calibri"/>
                <a:cs typeface="Times New Roman"/>
              </a:rPr>
              <a:t> – Allows the user to grant branch roles for only the lender branch(es) for which the user is associated. Also, allows the user to enter transactions for only the lender branch(es) for which the user is associated.</a:t>
            </a:r>
          </a:p>
          <a:p>
            <a:pPr marL="342900" marR="0" lvl="0" indent="-342900">
              <a:lnSpc>
                <a:spcPct val="107000"/>
              </a:lnSpc>
              <a:buFont typeface="Symbol" panose="05050102010706020507" pitchFamily="18" charset="2"/>
              <a:buChar char=""/>
            </a:pPr>
            <a:r>
              <a:rPr lang="en-US" sz="2000">
                <a:effectLst/>
                <a:latin typeface="+mn-lt"/>
                <a:ea typeface="Calibri"/>
                <a:cs typeface="Times New Roman"/>
              </a:rPr>
              <a:t>The </a:t>
            </a:r>
            <a:r>
              <a:rPr lang="en-US" sz="2000" b="1">
                <a:effectLst/>
                <a:latin typeface="+mn-lt"/>
                <a:ea typeface="Calibri"/>
                <a:cs typeface="Times New Roman"/>
              </a:rPr>
              <a:t>Lender Representative</a:t>
            </a:r>
            <a:r>
              <a:rPr lang="en-US" sz="2000">
                <a:effectLst/>
                <a:latin typeface="+mn-lt"/>
                <a:ea typeface="Calibri"/>
                <a:cs typeface="Times New Roman"/>
              </a:rPr>
              <a:t> – Allows the user to enter transactions for all the lender’s branches.</a:t>
            </a:r>
          </a:p>
          <a:p>
            <a:pPr marL="342900" marR="0" lvl="0" indent="-342900">
              <a:lnSpc>
                <a:spcPct val="107000"/>
              </a:lnSpc>
              <a:spcAft>
                <a:spcPts val="800"/>
              </a:spcAft>
              <a:buFont typeface="Symbol" panose="05050102010706020507" pitchFamily="18" charset="2"/>
              <a:buChar char=""/>
            </a:pPr>
            <a:r>
              <a:rPr lang="en-US" sz="2000">
                <a:effectLst/>
                <a:latin typeface="+mn-lt"/>
                <a:ea typeface="Calibri"/>
                <a:cs typeface="Times New Roman"/>
              </a:rPr>
              <a:t>The </a:t>
            </a:r>
            <a:r>
              <a:rPr lang="en-US" sz="2000" b="1">
                <a:effectLst/>
                <a:latin typeface="+mn-lt"/>
                <a:ea typeface="Calibri"/>
                <a:cs typeface="Times New Roman"/>
              </a:rPr>
              <a:t>Branch Representative</a:t>
            </a:r>
            <a:r>
              <a:rPr lang="en-US" sz="2000">
                <a:effectLst/>
                <a:latin typeface="+mn-lt"/>
                <a:ea typeface="Calibri"/>
                <a:cs typeface="Times New Roman"/>
              </a:rPr>
              <a:t> – Allows the user to enter transactions for only the lender branch(es) for which the user is associated.</a:t>
            </a:r>
          </a:p>
          <a:p>
            <a:endParaRPr lang="en-US"/>
          </a:p>
        </p:txBody>
      </p:sp>
      <p:pic>
        <p:nvPicPr>
          <p:cNvPr id="12" name="Picture Placeholder 11" descr="People with tablet">
            <a:extLst>
              <a:ext uri="{FF2B5EF4-FFF2-40B4-BE49-F238E27FC236}">
                <a16:creationId xmlns:a16="http://schemas.microsoft.com/office/drawing/2014/main" id="{59D16852-89EC-E296-5209-4D21E16727F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3758" r="33758"/>
          <a:stretch>
            <a:fillRect/>
          </a:stretch>
        </p:blipFill>
        <p:spPr>
          <a:xfrm>
            <a:off x="9280478" y="1087395"/>
            <a:ext cx="2582660" cy="4522573"/>
          </a:xfrm>
        </p:spPr>
      </p:pic>
    </p:spTree>
    <p:extLst>
      <p:ext uri="{BB962C8B-B14F-4D97-AF65-F5344CB8AC3E}">
        <p14:creationId xmlns:p14="http://schemas.microsoft.com/office/powerpoint/2010/main" val="1820585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99E04-CF4E-F7E7-B20A-C73B4DB6269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3984B1E-0F23-DB64-8634-63EE98AB6995}"/>
              </a:ext>
            </a:extLst>
          </p:cNvPr>
          <p:cNvPicPr>
            <a:picLocks noChangeAspect="1"/>
          </p:cNvPicPr>
          <p:nvPr/>
        </p:nvPicPr>
        <p:blipFill>
          <a:blip r:embed="rId3"/>
          <a:stretch>
            <a:fillRect/>
          </a:stretch>
        </p:blipFill>
        <p:spPr>
          <a:xfrm>
            <a:off x="6930511" y="1094161"/>
            <a:ext cx="5093429" cy="4560334"/>
          </a:xfrm>
          <a:prstGeom prst="rect">
            <a:avLst/>
          </a:prstGeom>
        </p:spPr>
      </p:pic>
      <p:sp>
        <p:nvSpPr>
          <p:cNvPr id="4" name="Text Placeholder 3">
            <a:extLst>
              <a:ext uri="{FF2B5EF4-FFF2-40B4-BE49-F238E27FC236}">
                <a16:creationId xmlns:a16="http://schemas.microsoft.com/office/drawing/2014/main" id="{A0825B16-E09A-DC13-E98E-A7F77396EB07}"/>
              </a:ext>
            </a:extLst>
          </p:cNvPr>
          <p:cNvSpPr>
            <a:spLocks noGrp="1"/>
          </p:cNvSpPr>
          <p:nvPr>
            <p:ph type="body" sz="quarter" idx="11"/>
          </p:nvPr>
        </p:nvSpPr>
        <p:spPr>
          <a:xfrm>
            <a:off x="196776" y="905256"/>
            <a:ext cx="8975799" cy="407978"/>
          </a:xfrm>
        </p:spPr>
        <p:txBody>
          <a:bodyPr/>
          <a:lstStyle/>
          <a:p>
            <a:r>
              <a:rPr lang="en-US">
                <a:solidFill>
                  <a:schemeClr val="accent2"/>
                </a:solidFill>
              </a:rPr>
              <a:t>Resources</a:t>
            </a:r>
          </a:p>
        </p:txBody>
      </p:sp>
      <p:sp>
        <p:nvSpPr>
          <p:cNvPr id="5" name="Text Placeholder 4">
            <a:extLst>
              <a:ext uri="{FF2B5EF4-FFF2-40B4-BE49-F238E27FC236}">
                <a16:creationId xmlns:a16="http://schemas.microsoft.com/office/drawing/2014/main" id="{964B1282-1857-FA4A-F14F-4A59E962BAD9}"/>
              </a:ext>
            </a:extLst>
          </p:cNvPr>
          <p:cNvSpPr>
            <a:spLocks noGrp="1"/>
          </p:cNvSpPr>
          <p:nvPr>
            <p:ph type="body" sz="quarter" idx="15"/>
          </p:nvPr>
        </p:nvSpPr>
        <p:spPr>
          <a:xfrm>
            <a:off x="196776" y="1313234"/>
            <a:ext cx="6733735" cy="4820866"/>
          </a:xfrm>
        </p:spPr>
        <p:txBody>
          <a:bodyPr/>
          <a:lstStyle/>
          <a:p>
            <a:endParaRPr lang="en-US" b="1"/>
          </a:p>
          <a:p>
            <a:r>
              <a:rPr lang="en-US" sz="2000" b="1">
                <a:latin typeface="Calibri" panose="020F0502020204030204" pitchFamily="34" charset="0"/>
                <a:ea typeface="Calibri" panose="020F0502020204030204" pitchFamily="34" charset="0"/>
                <a:cs typeface="Calibri" panose="020F0502020204030204" pitchFamily="34" charset="0"/>
              </a:rPr>
              <a:t>FSA LINC Homepage: </a:t>
            </a:r>
            <a:r>
              <a:rPr lang="en-US" sz="2000" b="1">
                <a:latin typeface="Calibri" panose="020F0502020204030204" pitchFamily="34" charset="0"/>
                <a:ea typeface="Calibri" panose="020F0502020204030204" pitchFamily="34" charset="0"/>
                <a:cs typeface="Calibri" panose="020F0502020204030204" pitchFamily="34" charset="0"/>
                <a:hlinkClick r:id="rId4"/>
              </a:rPr>
              <a:t>FSA LINC Home (usda.gov)</a:t>
            </a:r>
            <a:endParaRPr lang="en-US" sz="2000" b="1">
              <a:latin typeface="Calibri" panose="020F0502020204030204" pitchFamily="34" charset="0"/>
              <a:ea typeface="Calibri" panose="020F0502020204030204" pitchFamily="34" charset="0"/>
              <a:cs typeface="Calibri" panose="020F0502020204030204" pitchFamily="34" charset="0"/>
            </a:endParaRPr>
          </a:p>
          <a:p>
            <a:endParaRPr lang="en-US" sz="2000" b="1">
              <a:latin typeface="Calibri" panose="020F0502020204030204" pitchFamily="34" charset="0"/>
              <a:ea typeface="Calibri" panose="020F0502020204030204" pitchFamily="34" charset="0"/>
              <a:cs typeface="Calibri" panose="020F0502020204030204" pitchFamily="34" charset="0"/>
            </a:endParaRPr>
          </a:p>
          <a:p>
            <a:r>
              <a:rPr lang="en-US" sz="2000" b="1">
                <a:latin typeface="Calibri" panose="020F0502020204030204" pitchFamily="34" charset="0"/>
                <a:ea typeface="Calibri" panose="020F0502020204030204" pitchFamily="34" charset="0"/>
                <a:cs typeface="Calibri" panose="020F0502020204030204" pitchFamily="34" charset="0"/>
              </a:rPr>
              <a:t>Loan Assistance Tool:  </a:t>
            </a:r>
            <a:r>
              <a:rPr lang="en-US" sz="2000" b="1">
                <a:latin typeface="Calibri" panose="020F0502020204030204" pitchFamily="34" charset="0"/>
                <a:ea typeface="Calibri" panose="020F0502020204030204" pitchFamily="34" charset="0"/>
                <a:cs typeface="Calibri" panose="020F0502020204030204" pitchFamily="34" charset="0"/>
                <a:hlinkClick r:id="rId5"/>
              </a:rPr>
              <a:t>https://lat.fpac.usda.gov/</a:t>
            </a:r>
            <a:endParaRPr lang="en-US" sz="2000" b="1">
              <a:latin typeface="Calibri" panose="020F0502020204030204" pitchFamily="34" charset="0"/>
              <a:ea typeface="Calibri" panose="020F0502020204030204" pitchFamily="34" charset="0"/>
              <a:cs typeface="Calibri" panose="020F0502020204030204" pitchFamily="34" charset="0"/>
            </a:endParaRPr>
          </a:p>
          <a:p>
            <a:endParaRPr lang="en-US" sz="2000" b="1">
              <a:latin typeface="Calibri" panose="020F0502020204030204" pitchFamily="34" charset="0"/>
              <a:ea typeface="Calibri" panose="020F0502020204030204" pitchFamily="34" charset="0"/>
              <a:cs typeface="Calibri" panose="020F0502020204030204" pitchFamily="34" charset="0"/>
            </a:endParaRPr>
          </a:p>
          <a:p>
            <a:r>
              <a:rPr lang="en-US" sz="2000" b="1">
                <a:latin typeface="Calibri" panose="020F0502020204030204" pitchFamily="34" charset="0"/>
                <a:ea typeface="Calibri" panose="020F0502020204030204" pitchFamily="34" charset="0"/>
                <a:cs typeface="Calibri" panose="020F0502020204030204" pitchFamily="34" charset="0"/>
              </a:rPr>
              <a:t>Lender Toolkit:</a:t>
            </a:r>
          </a:p>
          <a:p>
            <a:r>
              <a:rPr lang="en-US" sz="2000" b="1">
                <a:latin typeface="Calibri" panose="020F0502020204030204" pitchFamily="34" charset="0"/>
                <a:ea typeface="Calibri" panose="020F0502020204030204" pitchFamily="34" charset="0"/>
                <a:cs typeface="Calibri" panose="020F0502020204030204" pitchFamily="34" charset="0"/>
                <a:hlinkClick r:id="rId6"/>
              </a:rPr>
              <a:t>https://www.fsa.usda.gov/resources/programs/guaranteed-farm-loans/lender-toolkit</a:t>
            </a:r>
            <a:endParaRPr lang="en-US" sz="2000" b="1">
              <a:latin typeface="Calibri" panose="020F0502020204030204" pitchFamily="34" charset="0"/>
              <a:ea typeface="Calibri" panose="020F0502020204030204" pitchFamily="34" charset="0"/>
              <a:cs typeface="Calibri" panose="020F0502020204030204" pitchFamily="34" charset="0"/>
            </a:endParaRPr>
          </a:p>
          <a:p>
            <a:endParaRPr lang="en-US" sz="2000" b="1">
              <a:latin typeface="Calibri" panose="020F0502020204030204" pitchFamily="34" charset="0"/>
              <a:ea typeface="Calibri" panose="020F0502020204030204" pitchFamily="34" charset="0"/>
              <a:cs typeface="Calibri" panose="020F0502020204030204" pitchFamily="34" charset="0"/>
            </a:endParaRPr>
          </a:p>
          <a:p>
            <a:r>
              <a:rPr lang="en-US" sz="2000" b="1">
                <a:latin typeface="Calibri" panose="020F0502020204030204" pitchFamily="34" charset="0"/>
                <a:ea typeface="Calibri" panose="020F0502020204030204" pitchFamily="34" charset="0"/>
                <a:cs typeface="Calibri" panose="020F0502020204030204" pitchFamily="34" charset="0"/>
              </a:rPr>
              <a:t>Idea for quarterly training? Email </a:t>
            </a:r>
            <a:r>
              <a:rPr lang="en-US" sz="2000" b="1">
                <a:latin typeface="Calibri" panose="020F0502020204030204" pitchFamily="34" charset="0"/>
                <a:ea typeface="Calibri" panose="020F0502020204030204" pitchFamily="34" charset="0"/>
                <a:cs typeface="Calibri" panose="020F0502020204030204" pitchFamily="34" charset="0"/>
                <a:hlinkClick r:id="rId7"/>
              </a:rPr>
              <a:t>heather.laubenthal@usda.gov</a:t>
            </a:r>
            <a:r>
              <a:rPr lang="en-US" sz="2000" b="1">
                <a:latin typeface="Calibri" panose="020F0502020204030204" pitchFamily="34" charset="0"/>
                <a:ea typeface="Calibri" panose="020F0502020204030204" pitchFamily="34" charset="0"/>
                <a:cs typeface="Calibri" panose="020F0502020204030204" pitchFamily="34" charset="0"/>
              </a:rPr>
              <a:t> </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59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ody of water with a cloudy sky above it&#10;&#10;Description automatically generated with medium confidence">
            <a:extLst>
              <a:ext uri="{FF2B5EF4-FFF2-40B4-BE49-F238E27FC236}">
                <a16:creationId xmlns:a16="http://schemas.microsoft.com/office/drawing/2014/main" id="{B6EA947C-CA86-CA28-023B-7FE61BAACD1A}"/>
              </a:ext>
            </a:extLst>
          </p:cNvPr>
          <p:cNvPicPr>
            <a:picLocks noGrp="1" noChangeAspect="1"/>
          </p:cNvPicPr>
          <p:nvPr>
            <p:ph sz="quarter" idx="10"/>
          </p:nvPr>
        </p:nvPicPr>
        <p:blipFill rotWithShape="1">
          <a:blip r:embed="rId3">
            <a:alphaModFix amt="65000"/>
            <a:extLst>
              <a:ext uri="{28A0092B-C50C-407E-A947-70E740481C1C}">
                <a14:useLocalDpi xmlns:a14="http://schemas.microsoft.com/office/drawing/2010/main" val="0"/>
              </a:ext>
            </a:extLst>
          </a:blip>
          <a:srcRect t="17972" b="14404"/>
          <a:stretch/>
        </p:blipFill>
        <p:spPr>
          <a:xfrm>
            <a:off x="0" y="868389"/>
            <a:ext cx="12191999" cy="6185553"/>
          </a:xfrm>
        </p:spPr>
      </p:pic>
      <p:sp>
        <p:nvSpPr>
          <p:cNvPr id="7" name="Text Placeholder 6">
            <a:extLst>
              <a:ext uri="{FF2B5EF4-FFF2-40B4-BE49-F238E27FC236}">
                <a16:creationId xmlns:a16="http://schemas.microsoft.com/office/drawing/2014/main" id="{1A8319C7-A75B-ED2F-3E1E-B047052B67AA}"/>
              </a:ext>
            </a:extLst>
          </p:cNvPr>
          <p:cNvSpPr>
            <a:spLocks noGrp="1"/>
          </p:cNvSpPr>
          <p:nvPr>
            <p:ph type="body" sz="quarter" idx="11"/>
          </p:nvPr>
        </p:nvSpPr>
        <p:spPr>
          <a:xfrm>
            <a:off x="250787" y="3234260"/>
            <a:ext cx="11690424" cy="531082"/>
          </a:xfrm>
        </p:spPr>
        <p:txBody>
          <a:bodyPr/>
          <a:lstStyle/>
          <a:p>
            <a:pPr algn="ctr"/>
            <a:r>
              <a:rPr lang="en-US">
                <a:solidFill>
                  <a:schemeClr val="tx1"/>
                </a:solidFill>
              </a:rPr>
              <a:t>Thank you for joining us.</a:t>
            </a:r>
          </a:p>
        </p:txBody>
      </p:sp>
    </p:spTree>
    <p:extLst>
      <p:ext uri="{BB962C8B-B14F-4D97-AF65-F5344CB8AC3E}">
        <p14:creationId xmlns:p14="http://schemas.microsoft.com/office/powerpoint/2010/main" val="310944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changing ideas in the boardroom">
            <a:extLst>
              <a:ext uri="{FF2B5EF4-FFF2-40B4-BE49-F238E27FC236}">
                <a16:creationId xmlns:a16="http://schemas.microsoft.com/office/drawing/2014/main" id="{5CC4FBA5-B1D4-77EE-92EA-A39154D91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7891"/>
            <a:ext cx="8147743" cy="5438459"/>
          </a:xfrm>
          <a:prstGeom prst="ellipse">
            <a:avLst/>
          </a:prstGeom>
          <a:ln>
            <a:noFill/>
          </a:ln>
          <a:effectLst>
            <a:softEdge rad="112500"/>
          </a:effectLst>
        </p:spPr>
      </p:pic>
      <p:sp>
        <p:nvSpPr>
          <p:cNvPr id="3" name="Content Placeholder 2">
            <a:extLst>
              <a:ext uri="{FF2B5EF4-FFF2-40B4-BE49-F238E27FC236}">
                <a16:creationId xmlns:a16="http://schemas.microsoft.com/office/drawing/2014/main" id="{D1EDAD80-B745-4807-B3D9-A2AFBE701E46}"/>
              </a:ext>
            </a:extLst>
          </p:cNvPr>
          <p:cNvSpPr>
            <a:spLocks noGrp="1"/>
          </p:cNvSpPr>
          <p:nvPr>
            <p:ph idx="1"/>
          </p:nvPr>
        </p:nvSpPr>
        <p:spPr>
          <a:xfrm>
            <a:off x="8077201" y="2232838"/>
            <a:ext cx="4114799" cy="2997828"/>
          </a:xfrm>
        </p:spPr>
        <p:txBody>
          <a:bodyPr/>
          <a:lstStyle/>
          <a:p>
            <a:endParaRPr lang="en-US" sz="1800"/>
          </a:p>
          <a:p>
            <a:endParaRPr lang="en-US" sz="1800"/>
          </a:p>
          <a:p>
            <a:r>
              <a:rPr lang="en-US" sz="2000">
                <a:solidFill>
                  <a:schemeClr val="accent2"/>
                </a:solidFill>
                <a:latin typeface="Calibri" panose="020F0502020204030204" pitchFamily="34" charset="0"/>
                <a:ea typeface="Calibri" panose="020F0502020204030204" pitchFamily="34" charset="0"/>
                <a:cs typeface="Calibri" panose="020F0502020204030204" pitchFamily="34" charset="0"/>
              </a:rPr>
              <a:t>Presenters: </a:t>
            </a:r>
          </a:p>
          <a:p>
            <a:r>
              <a:rPr lang="en-US" sz="2000">
                <a:solidFill>
                  <a:schemeClr val="accent2"/>
                </a:solidFill>
                <a:latin typeface="Calibri" panose="020F0502020204030204" pitchFamily="34" charset="0"/>
                <a:ea typeface="Calibri" panose="020F0502020204030204" pitchFamily="34" charset="0"/>
                <a:cs typeface="Calibri" panose="020F0502020204030204" pitchFamily="34" charset="0"/>
              </a:rPr>
              <a:t>Calvin Greer, Sr. Loan Officer, LMD</a:t>
            </a:r>
          </a:p>
          <a:p>
            <a:r>
              <a:rPr lang="en-US" sz="2000">
                <a:solidFill>
                  <a:schemeClr val="accent2"/>
                </a:solidFill>
                <a:latin typeface="Calibri" panose="020F0502020204030204" pitchFamily="34" charset="0"/>
                <a:ea typeface="Calibri" panose="020F0502020204030204" pitchFamily="34" charset="0"/>
                <a:cs typeface="Calibri" panose="020F0502020204030204" pitchFamily="34" charset="0"/>
              </a:rPr>
              <a:t>Heather Laubenthal, Sr. Loan Officer, LMD</a:t>
            </a:r>
          </a:p>
          <a:p>
            <a:endParaRPr lang="en-US" sz="2000">
              <a:solidFill>
                <a:schemeClr val="accent2"/>
              </a:solidFill>
              <a:latin typeface="Calibri" panose="020F0502020204030204" pitchFamily="34" charset="0"/>
              <a:ea typeface="Calibri" panose="020F0502020204030204" pitchFamily="34" charset="0"/>
              <a:cs typeface="Calibri" panose="020F0502020204030204" pitchFamily="34" charset="0"/>
            </a:endParaRPr>
          </a:p>
          <a:p>
            <a:endParaRPr lang="en-US"/>
          </a:p>
        </p:txBody>
      </p:sp>
    </p:spTree>
    <p:extLst>
      <p:ext uri="{BB962C8B-B14F-4D97-AF65-F5344CB8AC3E}">
        <p14:creationId xmlns:p14="http://schemas.microsoft.com/office/powerpoint/2010/main" val="216305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4A688-9131-2EA5-CB29-A030DAAFB705}"/>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Microsoft Teams Live Event</a:t>
            </a:r>
          </a:p>
        </p:txBody>
      </p:sp>
      <p:sp>
        <p:nvSpPr>
          <p:cNvPr id="5" name="Content Placeholder 4">
            <a:extLst>
              <a:ext uri="{FF2B5EF4-FFF2-40B4-BE49-F238E27FC236}">
                <a16:creationId xmlns:a16="http://schemas.microsoft.com/office/drawing/2014/main" id="{A0837797-6401-A3D9-2854-3AB2B03231E6}"/>
              </a:ext>
            </a:extLst>
          </p:cNvPr>
          <p:cNvSpPr txBox="1">
            <a:spLocks noGrp="1"/>
          </p:cNvSpPr>
          <p:nvPr>
            <p:ph idx="1"/>
          </p:nvPr>
        </p:nvSpPr>
        <p:spPr>
          <a:xfrm>
            <a:off x="132967" y="2003708"/>
            <a:ext cx="9373588" cy="38779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1"/>
                </a:solidFill>
                <a:effectLst/>
                <a:uLnTx/>
                <a:uFillTx/>
                <a:latin typeface="+mn-lt"/>
                <a:ea typeface="+mn-ea"/>
                <a:cs typeface="+mn-cs"/>
              </a:rPr>
              <a:t>One–Direction Broadcast: </a:t>
            </a:r>
            <a:r>
              <a:rPr kumimoji="0" lang="en-US" sz="2400" b="0" i="0" u="none" strike="noStrike" kern="1200" cap="none" spc="0" normalizeH="0" baseline="0" noProof="0">
                <a:ln>
                  <a:noFill/>
                </a:ln>
                <a:solidFill>
                  <a:prstClr val="black"/>
                </a:solidFill>
                <a:effectLst/>
                <a:uLnTx/>
                <a:uFillTx/>
                <a:latin typeface="+mn-lt"/>
                <a:ea typeface="+mn-ea"/>
                <a:cs typeface="+mn-cs"/>
              </a:rPr>
              <a:t>As an attendee, you are </a:t>
            </a:r>
            <a:r>
              <a:rPr kumimoji="0" lang="en-US" sz="2400" b="1" i="0" u="none" strike="noStrike" kern="1200" cap="none" spc="0" normalizeH="0" baseline="0" noProof="0">
                <a:ln>
                  <a:noFill/>
                </a:ln>
                <a:solidFill>
                  <a:prstClr val="black"/>
                </a:solidFill>
                <a:effectLst/>
                <a:uLnTx/>
                <a:uFillTx/>
                <a:latin typeface="+mn-lt"/>
                <a:ea typeface="+mn-ea"/>
                <a:cs typeface="+mn-cs"/>
              </a:rPr>
              <a:t>not able to share your audio or video feed</a:t>
            </a:r>
            <a:r>
              <a:rPr kumimoji="0" lang="en-US" sz="2400" b="0" i="0" u="none" strike="noStrike" kern="1200" cap="none" spc="0" normalizeH="0" baseline="0" noProof="0">
                <a:ln>
                  <a:noFill/>
                </a:ln>
                <a:solidFill>
                  <a:prstClr val="black"/>
                </a:solidFill>
                <a:effectLst/>
                <a:uLnTx/>
                <a:uFillTx/>
                <a:latin typeface="+mn-lt"/>
                <a:ea typeface="+mn-ea"/>
                <a:cs typeface="+mn-cs"/>
              </a:rPr>
              <a:t>.</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a:ln>
                  <a:noFill/>
                </a:ln>
                <a:solidFill>
                  <a:schemeClr val="accent1"/>
                </a:solidFill>
                <a:effectLst/>
                <a:uLnTx/>
                <a:uFillTx/>
                <a:latin typeface="+mn-lt"/>
                <a:ea typeface="+mn-ea"/>
                <a:cs typeface="+mn-cs"/>
              </a:rPr>
              <a:t>Q&amp;A: </a:t>
            </a:r>
            <a:r>
              <a:rPr kumimoji="0" lang="en-US" sz="2400" b="1" i="0" u="none" strike="noStrike" kern="1200" cap="none" spc="0" normalizeH="0" baseline="0" noProof="0">
                <a:ln>
                  <a:noFill/>
                </a:ln>
                <a:solidFill>
                  <a:prstClr val="black"/>
                </a:solidFill>
                <a:effectLst/>
                <a:uLnTx/>
                <a:uFillTx/>
                <a:latin typeface="+mn-lt"/>
                <a:ea typeface="+mn-ea"/>
                <a:cs typeface="+mn-cs"/>
              </a:rPr>
              <a:t>Participants may ask questions during the Live Event using the Q&amp;A feature</a:t>
            </a:r>
            <a:r>
              <a:rPr kumimoji="0" lang="en-US" sz="2400" b="0" i="0" u="none" strike="noStrike" kern="1200" cap="none" spc="0" normalizeH="0" baseline="0" noProof="0">
                <a:ln>
                  <a:noFill/>
                </a:ln>
                <a:solidFill>
                  <a:prstClr val="black"/>
                </a:solidFill>
                <a:effectLst/>
                <a:uLnTx/>
                <a:uFillTx/>
                <a:latin typeface="+mn-lt"/>
                <a:ea typeface="+mn-ea"/>
                <a:cs typeface="+mn-cs"/>
              </a:rPr>
              <a:t>.  To see all questions posted, toggle between the Featured and My Questions tab.</a:t>
            </a:r>
          </a:p>
          <a:p>
            <a:pPr marL="342900" indent="-342900" eaLnBrk="1" fontAlgn="auto" hangingPunct="1">
              <a:lnSpc>
                <a:spcPct val="100000"/>
              </a:lnSpc>
              <a:spcBef>
                <a:spcPts val="0"/>
              </a:spcBef>
              <a:spcAft>
                <a:spcPts val="1200"/>
              </a:spcAft>
              <a:buFont typeface="Arial" panose="020B0604020202020204" pitchFamily="34" charset="0"/>
              <a:buChar char="•"/>
              <a:defRPr/>
            </a:pPr>
            <a:r>
              <a:rPr kumimoji="0" lang="en-US" sz="2400" b="1" i="0" u="none" strike="noStrike" kern="1200" cap="none" spc="0" normalizeH="0" baseline="0" noProof="0">
                <a:ln>
                  <a:noFill/>
                </a:ln>
                <a:solidFill>
                  <a:schemeClr val="accent1"/>
                </a:solidFill>
                <a:effectLst/>
                <a:uLnTx/>
                <a:uFillTx/>
                <a:latin typeface="+mn-lt"/>
                <a:ea typeface="+mn-ea"/>
                <a:cs typeface="+mn-cs"/>
              </a:rPr>
              <a:t>Meeting Recording: </a:t>
            </a:r>
            <a:r>
              <a:rPr kumimoji="0" lang="en-US" sz="2400" b="0" i="0" u="none" strike="noStrike" kern="1200" cap="none" spc="0" normalizeH="0" baseline="0" noProof="0">
                <a:ln>
                  <a:noFill/>
                </a:ln>
                <a:solidFill>
                  <a:prstClr val="black"/>
                </a:solidFill>
                <a:effectLst/>
                <a:uLnTx/>
                <a:uFillTx/>
                <a:latin typeface="+mn-lt"/>
                <a:ea typeface="+mn-ea"/>
                <a:cs typeface="+mn-cs"/>
              </a:rPr>
              <a:t>This event is being recorded.  </a:t>
            </a:r>
            <a:r>
              <a:rPr kumimoji="0" lang="en-US" sz="2400" b="1" i="0" u="none" strike="noStrike" kern="1200" cap="none" spc="0" normalizeH="0" baseline="0" noProof="0">
                <a:ln>
                  <a:noFill/>
                </a:ln>
                <a:solidFill>
                  <a:prstClr val="black"/>
                </a:solidFill>
                <a:effectLst/>
                <a:uLnTx/>
                <a:uFillTx/>
                <a:latin typeface="+mn-lt"/>
                <a:ea typeface="+mn-ea"/>
                <a:cs typeface="+mn-cs"/>
              </a:rPr>
              <a:t>A copy of this recording will be available on the FSA website under Guaranteed Loans – Lender Toolkit</a:t>
            </a:r>
            <a:r>
              <a:rPr kumimoji="0" lang="en-US" sz="2400" b="0" i="0" u="none" strike="noStrike" kern="1200" cap="none" spc="0" normalizeH="0" baseline="0" noProof="0">
                <a:ln>
                  <a:noFill/>
                </a:ln>
                <a:solidFill>
                  <a:prstClr val="black"/>
                </a:solidFill>
                <a:effectLst/>
                <a:uLnTx/>
                <a:uFillTx/>
                <a:latin typeface="+mn-lt"/>
                <a:ea typeface="+mn-ea"/>
                <a:cs typeface="+mn-cs"/>
              </a:rPr>
              <a:t>.</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mn-lt"/>
              <a:ea typeface="+mn-ea"/>
              <a:cs typeface="+mn-cs"/>
            </a:endParaRPr>
          </a:p>
        </p:txBody>
      </p:sp>
      <p:grpSp>
        <p:nvGrpSpPr>
          <p:cNvPr id="6" name="Group 5">
            <a:extLst>
              <a:ext uri="{FF2B5EF4-FFF2-40B4-BE49-F238E27FC236}">
                <a16:creationId xmlns:a16="http://schemas.microsoft.com/office/drawing/2014/main" id="{D7917E7B-2237-064E-0E39-2FD7BD7E8EDC}"/>
              </a:ext>
            </a:extLst>
          </p:cNvPr>
          <p:cNvGrpSpPr/>
          <p:nvPr/>
        </p:nvGrpSpPr>
        <p:grpSpPr>
          <a:xfrm>
            <a:off x="9912722" y="1789698"/>
            <a:ext cx="1572248" cy="1572248"/>
            <a:chOff x="8921603" y="1856752"/>
            <a:chExt cx="1572248" cy="1572248"/>
          </a:xfrm>
        </p:grpSpPr>
        <p:pic>
          <p:nvPicPr>
            <p:cNvPr id="7" name="Graphic 6">
              <a:extLst>
                <a:ext uri="{FF2B5EF4-FFF2-40B4-BE49-F238E27FC236}">
                  <a16:creationId xmlns:a16="http://schemas.microsoft.com/office/drawing/2014/main" id="{D4554F0E-CDD0-DCB4-E456-CFCA7BEFBFD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921603" y="1856752"/>
              <a:ext cx="1572248" cy="1572248"/>
            </a:xfrm>
            <a:prstGeom prst="rect">
              <a:avLst/>
            </a:prstGeom>
          </p:spPr>
        </p:pic>
        <p:cxnSp>
          <p:nvCxnSpPr>
            <p:cNvPr id="8" name="Straight Connector 7">
              <a:extLst>
                <a:ext uri="{FF2B5EF4-FFF2-40B4-BE49-F238E27FC236}">
                  <a16:creationId xmlns:a16="http://schemas.microsoft.com/office/drawing/2014/main" id="{DE2BC4CE-0086-9BA3-722E-0C9545F4B8DD}"/>
                </a:ext>
              </a:extLst>
            </p:cNvPr>
            <p:cNvCxnSpPr>
              <a:cxnSpLocks/>
            </p:cNvCxnSpPr>
            <p:nvPr/>
          </p:nvCxnSpPr>
          <p:spPr>
            <a:xfrm flipV="1">
              <a:off x="9050429" y="2011875"/>
              <a:ext cx="1314597" cy="12620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86F6A61E-9A17-01B5-8C96-B94F86909B3E}"/>
              </a:ext>
            </a:extLst>
          </p:cNvPr>
          <p:cNvGrpSpPr/>
          <p:nvPr/>
        </p:nvGrpSpPr>
        <p:grpSpPr>
          <a:xfrm>
            <a:off x="9800836" y="3681091"/>
            <a:ext cx="2058878" cy="1697428"/>
            <a:chOff x="8610600" y="4262934"/>
            <a:chExt cx="2483471" cy="1840297"/>
          </a:xfrm>
        </p:grpSpPr>
        <p:pic>
          <p:nvPicPr>
            <p:cNvPr id="10" name="Picture 9" descr="Graphical user interface, text, application&#10;&#10;Description automatically generated">
              <a:extLst>
                <a:ext uri="{FF2B5EF4-FFF2-40B4-BE49-F238E27FC236}">
                  <a16:creationId xmlns:a16="http://schemas.microsoft.com/office/drawing/2014/main" id="{6AF34725-FC8C-FDC9-96EC-300BEFB78E63}"/>
                </a:ext>
              </a:extLst>
            </p:cNvPr>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8610600" y="4262934"/>
              <a:ext cx="2483471" cy="1840297"/>
            </a:xfrm>
            <a:prstGeom prst="rect">
              <a:avLst/>
            </a:prstGeom>
            <a:ln>
              <a:solidFill>
                <a:schemeClr val="tx1"/>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78CC5A0-2907-97AE-EA55-32414BCE7600}"/>
                </a:ext>
              </a:extLst>
            </p:cNvPr>
            <p:cNvSpPr/>
            <p:nvPr/>
          </p:nvSpPr>
          <p:spPr>
            <a:xfrm>
              <a:off x="9320540" y="5275501"/>
              <a:ext cx="774374" cy="227357"/>
            </a:xfrm>
            <a:prstGeom prst="rect">
              <a:avLst/>
            </a:prstGeom>
            <a:solidFill>
              <a:srgbClr val="86BC25">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grpSp>
    </p:spTree>
    <p:extLst>
      <p:ext uri="{BB962C8B-B14F-4D97-AF65-F5344CB8AC3E}">
        <p14:creationId xmlns:p14="http://schemas.microsoft.com/office/powerpoint/2010/main" val="3533150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BE7FB-5563-07DD-3279-51BFB51AE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EDAD4C-C132-5FBC-E223-0A2C0323FE67}"/>
              </a:ext>
            </a:extLst>
          </p:cNvPr>
          <p:cNvSpPr>
            <a:spLocks noGrp="1"/>
          </p:cNvSpPr>
          <p:nvPr>
            <p:ph type="title"/>
          </p:nvPr>
        </p:nvSpPr>
        <p:spPr>
          <a:xfrm>
            <a:off x="412697" y="792828"/>
            <a:ext cx="9472084" cy="698500"/>
          </a:xfrm>
        </p:spPr>
        <p:txBody>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Improvements to Guaranteed Farm Loan Programs</a:t>
            </a:r>
            <a:r>
              <a:rPr lang="en-US"/>
              <a:t>	</a:t>
            </a:r>
          </a:p>
        </p:txBody>
      </p:sp>
      <p:graphicFrame>
        <p:nvGraphicFramePr>
          <p:cNvPr id="6" name="Content Placeholder 5">
            <a:extLst>
              <a:ext uri="{FF2B5EF4-FFF2-40B4-BE49-F238E27FC236}">
                <a16:creationId xmlns:a16="http://schemas.microsoft.com/office/drawing/2014/main" id="{EB617D32-CFCC-1020-CE9F-1E7136810A6C}"/>
              </a:ext>
            </a:extLst>
          </p:cNvPr>
          <p:cNvGraphicFramePr>
            <a:graphicFrameLocks noGrp="1"/>
          </p:cNvGraphicFramePr>
          <p:nvPr>
            <p:ph idx="1"/>
            <p:extLst>
              <p:ext uri="{D42A27DB-BD31-4B8C-83A1-F6EECF244321}">
                <p14:modId xmlns:p14="http://schemas.microsoft.com/office/powerpoint/2010/main" val="1116476838"/>
              </p:ext>
            </p:extLst>
          </p:nvPr>
        </p:nvGraphicFramePr>
        <p:xfrm>
          <a:off x="828368" y="1614027"/>
          <a:ext cx="9928122" cy="474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573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DC01387-7BAB-4BE6-875C-9B623704B279}"/>
              </a:ext>
            </a:extLst>
          </p:cNvPr>
          <p:cNvSpPr>
            <a:spLocks noGrp="1"/>
          </p:cNvSpPr>
          <p:nvPr>
            <p:ph type="title"/>
          </p:nvPr>
        </p:nvSpPr>
        <p:spPr>
          <a:xfrm>
            <a:off x="284480" y="1046480"/>
            <a:ext cx="10025805" cy="644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1" fontAlgn="auto" hangingPunct="1">
              <a:spcBef>
                <a:spcPts val="1000"/>
              </a:spcBef>
              <a:spcAft>
                <a:spcPts val="0"/>
              </a:spcAft>
              <a:defRPr/>
            </a:pPr>
            <a:r>
              <a:rPr lang="en-US" sz="2800" b="1" dirty="0">
                <a:solidFill>
                  <a:schemeClr val="accent2"/>
                </a:solidFill>
                <a:latin typeface="Open Sans"/>
                <a:ea typeface="Open Sans"/>
                <a:cs typeface="Open Sans"/>
              </a:rPr>
              <a:t>Enhancing FLP Rule:  Notable Rule</a:t>
            </a:r>
            <a:endParaRPr kumimoji="0" lang="en-US" sz="2800" b="1" i="0" u="none" strike="noStrike" kern="1200" cap="none" spc="0" normalizeH="0" baseline="0" noProof="0" dirty="0">
              <a:ln>
                <a:noFill/>
              </a:ln>
              <a:solidFill>
                <a:schemeClr val="accent2"/>
              </a:solidFill>
              <a:effectLst/>
              <a:uLnTx/>
              <a:uFillTx/>
              <a:latin typeface="Open Sans"/>
              <a:ea typeface="Open Sans"/>
              <a:cs typeface="Open Sans"/>
            </a:endParaRPr>
          </a:p>
        </p:txBody>
      </p:sp>
      <p:graphicFrame>
        <p:nvGraphicFramePr>
          <p:cNvPr id="7" name="Content Placeholder 4">
            <a:extLst>
              <a:ext uri="{FF2B5EF4-FFF2-40B4-BE49-F238E27FC236}">
                <a16:creationId xmlns:a16="http://schemas.microsoft.com/office/drawing/2014/main" id="{2E76EF72-2A84-E6F7-9BCF-99C7B63CBA4F}"/>
              </a:ext>
            </a:extLst>
          </p:cNvPr>
          <p:cNvGraphicFramePr>
            <a:graphicFrameLocks noGrp="1"/>
          </p:cNvGraphicFramePr>
          <p:nvPr>
            <p:ph idx="1"/>
            <p:extLst>
              <p:ext uri="{D42A27DB-BD31-4B8C-83A1-F6EECF244321}">
                <p14:modId xmlns:p14="http://schemas.microsoft.com/office/powerpoint/2010/main" val="322980270"/>
              </p:ext>
            </p:extLst>
          </p:nvPr>
        </p:nvGraphicFramePr>
        <p:xfrm>
          <a:off x="838201" y="1825625"/>
          <a:ext cx="94720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3655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5DEC-8148-DBF9-3F30-D9AF9DB6AA21}"/>
              </a:ext>
            </a:extLst>
          </p:cNvPr>
          <p:cNvSpPr>
            <a:spLocks noGrp="1"/>
          </p:cNvSpPr>
          <p:nvPr>
            <p:ph type="title"/>
          </p:nvPr>
        </p:nvSpPr>
        <p:spPr>
          <a:xfrm>
            <a:off x="308811" y="1037431"/>
            <a:ext cx="10229849" cy="698500"/>
          </a:xfrm>
        </p:spPr>
        <p:txBody>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Improving Program Delivery</a:t>
            </a:r>
          </a:p>
        </p:txBody>
      </p:sp>
      <p:graphicFrame>
        <p:nvGraphicFramePr>
          <p:cNvPr id="6" name="Content Placeholder 2">
            <a:extLst>
              <a:ext uri="{FF2B5EF4-FFF2-40B4-BE49-F238E27FC236}">
                <a16:creationId xmlns:a16="http://schemas.microsoft.com/office/drawing/2014/main" id="{78EA8D73-12CD-08BA-8FC8-7B84343BA650}"/>
              </a:ext>
            </a:extLst>
          </p:cNvPr>
          <p:cNvGraphicFramePr>
            <a:graphicFrameLocks noGrp="1"/>
          </p:cNvGraphicFramePr>
          <p:nvPr>
            <p:ph idx="1"/>
            <p:extLst>
              <p:ext uri="{D42A27DB-BD31-4B8C-83A1-F6EECF244321}">
                <p14:modId xmlns:p14="http://schemas.microsoft.com/office/powerpoint/2010/main" val="315581618"/>
              </p:ext>
            </p:extLst>
          </p:nvPr>
        </p:nvGraphicFramePr>
        <p:xfrm>
          <a:off x="838201" y="1825625"/>
          <a:ext cx="94720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71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BFD5-3342-3FAB-6071-FAC9237F31F8}"/>
              </a:ext>
            </a:extLst>
          </p:cNvPr>
          <p:cNvSpPr>
            <a:spLocks noGrp="1"/>
          </p:cNvSpPr>
          <p:nvPr>
            <p:ph type="title"/>
          </p:nvPr>
        </p:nvSpPr>
        <p:spPr/>
        <p:txBody>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Standardizing Guaranteed Loan Evaluations</a:t>
            </a:r>
          </a:p>
        </p:txBody>
      </p:sp>
      <p:pic>
        <p:nvPicPr>
          <p:cNvPr id="10" name="Content Placeholder 9">
            <a:extLst>
              <a:ext uri="{FF2B5EF4-FFF2-40B4-BE49-F238E27FC236}">
                <a16:creationId xmlns:a16="http://schemas.microsoft.com/office/drawing/2014/main" id="{4DE1C4E5-E05C-4FCF-3D07-A6103B4FAAA1}"/>
              </a:ext>
            </a:extLst>
          </p:cNvPr>
          <p:cNvPicPr>
            <a:picLocks noGrp="1" noChangeAspect="1"/>
          </p:cNvPicPr>
          <p:nvPr>
            <p:ph idx="1"/>
          </p:nvPr>
        </p:nvPicPr>
        <p:blipFill>
          <a:blip r:embed="rId2"/>
          <a:stretch>
            <a:fillRect/>
          </a:stretch>
        </p:blipFill>
        <p:spPr>
          <a:xfrm>
            <a:off x="838201" y="1749538"/>
            <a:ext cx="4871600" cy="4405517"/>
          </a:xfrm>
          <a:ln w="28575">
            <a:solidFill>
              <a:srgbClr val="0070C0"/>
            </a:solidFill>
          </a:ln>
        </p:spPr>
      </p:pic>
      <p:graphicFrame>
        <p:nvGraphicFramePr>
          <p:cNvPr id="6" name="TextBox 7">
            <a:extLst>
              <a:ext uri="{FF2B5EF4-FFF2-40B4-BE49-F238E27FC236}">
                <a16:creationId xmlns:a16="http://schemas.microsoft.com/office/drawing/2014/main" id="{9D6B8B19-F78B-4162-4CA6-C4373098AA40}"/>
              </a:ext>
            </a:extLst>
          </p:cNvPr>
          <p:cNvGraphicFramePr/>
          <p:nvPr>
            <p:extLst>
              <p:ext uri="{D42A27DB-BD31-4B8C-83A1-F6EECF244321}">
                <p14:modId xmlns:p14="http://schemas.microsoft.com/office/powerpoint/2010/main" val="413574120"/>
              </p:ext>
            </p:extLst>
          </p:nvPr>
        </p:nvGraphicFramePr>
        <p:xfrm>
          <a:off x="6248400" y="1855146"/>
          <a:ext cx="5492496" cy="3768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7136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BB14EE-8CFB-5920-887B-665662C12A70}"/>
              </a:ext>
            </a:extLst>
          </p:cNvPr>
          <p:cNvSpPr>
            <a:spLocks noGrp="1"/>
          </p:cNvSpPr>
          <p:nvPr>
            <p:ph type="title"/>
          </p:nvPr>
        </p:nvSpPr>
        <p:spPr>
          <a:xfrm>
            <a:off x="181234" y="125137"/>
            <a:ext cx="9795638" cy="1114380"/>
          </a:xfrm>
        </p:spPr>
        <p:txBody>
          <a:bodyPr vert="horz" lIns="91440" tIns="45720" rIns="91440" bIns="45720" rtlCol="0" anchor="b">
            <a:normAutofit/>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Function of the FSA-2231</a:t>
            </a:r>
          </a:p>
        </p:txBody>
      </p:sp>
      <p:pic>
        <p:nvPicPr>
          <p:cNvPr id="5" name="Content Placeholder 4">
            <a:extLst>
              <a:ext uri="{FF2B5EF4-FFF2-40B4-BE49-F238E27FC236}">
                <a16:creationId xmlns:a16="http://schemas.microsoft.com/office/drawing/2014/main" id="{50A410F3-EF2E-EE31-9DC5-D59E2193D2CE}"/>
              </a:ext>
            </a:extLst>
          </p:cNvPr>
          <p:cNvPicPr>
            <a:picLocks noGrp="1" noChangeAspect="1"/>
          </p:cNvPicPr>
          <p:nvPr>
            <p:ph idx="1"/>
          </p:nvPr>
        </p:nvPicPr>
        <p:blipFill rotWithShape="1">
          <a:blip r:embed="rId2"/>
          <a:srcRect t="2500"/>
          <a:stretch/>
        </p:blipFill>
        <p:spPr>
          <a:xfrm>
            <a:off x="181234" y="3115505"/>
            <a:ext cx="5828261" cy="3030696"/>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49CF3C7-36CD-36BC-9187-BA97D5013AE2}"/>
              </a:ext>
            </a:extLst>
          </p:cNvPr>
          <p:cNvPicPr>
            <a:picLocks noChangeAspect="1"/>
          </p:cNvPicPr>
          <p:nvPr/>
        </p:nvPicPr>
        <p:blipFill>
          <a:blip r:embed="rId3"/>
          <a:stretch>
            <a:fillRect/>
          </a:stretch>
        </p:blipFill>
        <p:spPr>
          <a:xfrm>
            <a:off x="6182505" y="3115505"/>
            <a:ext cx="5828261" cy="3030696"/>
          </a:xfrm>
          <a:prstGeom prst="rect">
            <a:avLst/>
          </a:prstGeom>
          <a:ln w="28575">
            <a:solidFill>
              <a:schemeClr val="tx1"/>
            </a:solidFill>
          </a:ln>
        </p:spPr>
      </p:pic>
      <p:graphicFrame>
        <p:nvGraphicFramePr>
          <p:cNvPr id="3" name="Diagram 2">
            <a:extLst>
              <a:ext uri="{FF2B5EF4-FFF2-40B4-BE49-F238E27FC236}">
                <a16:creationId xmlns:a16="http://schemas.microsoft.com/office/drawing/2014/main" id="{EEE6511C-B8D3-5B89-4D57-2132F6970FBC}"/>
              </a:ext>
            </a:extLst>
          </p:cNvPr>
          <p:cNvGraphicFramePr/>
          <p:nvPr>
            <p:extLst>
              <p:ext uri="{D42A27DB-BD31-4B8C-83A1-F6EECF244321}">
                <p14:modId xmlns:p14="http://schemas.microsoft.com/office/powerpoint/2010/main" val="2665684499"/>
              </p:ext>
            </p:extLst>
          </p:nvPr>
        </p:nvGraphicFramePr>
        <p:xfrm>
          <a:off x="1318767" y="1481742"/>
          <a:ext cx="9134829" cy="1391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80008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37E67-B9F0-4905-ED39-32347BC4F725}"/>
              </a:ext>
            </a:extLst>
          </p:cNvPr>
          <p:cNvSpPr>
            <a:spLocks noGrp="1"/>
          </p:cNvSpPr>
          <p:nvPr>
            <p:ph type="title"/>
          </p:nvPr>
        </p:nvSpPr>
        <p:spPr/>
        <p:txBody>
          <a:bodyPr/>
          <a:lstStyle/>
          <a:p>
            <a:r>
              <a:rPr lang="en-US" sz="2800" b="1">
                <a:solidFill>
                  <a:schemeClr val="accent2"/>
                </a:solidFill>
                <a:latin typeface="Open Sans" panose="020B0606030504020204" pitchFamily="34" charset="0"/>
                <a:ea typeface="Open Sans" panose="020B0606030504020204" pitchFamily="34" charset="0"/>
                <a:cs typeface="Open Sans" panose="020B0606030504020204" pitchFamily="34" charset="0"/>
              </a:rPr>
              <a:t>Objectives of the revised FSA-2231</a:t>
            </a:r>
          </a:p>
        </p:txBody>
      </p:sp>
      <p:graphicFrame>
        <p:nvGraphicFramePr>
          <p:cNvPr id="5" name="Content Placeholder 4">
            <a:extLst>
              <a:ext uri="{FF2B5EF4-FFF2-40B4-BE49-F238E27FC236}">
                <a16:creationId xmlns:a16="http://schemas.microsoft.com/office/drawing/2014/main" id="{4F77E5D7-7E27-0130-0378-4F86655908FE}"/>
              </a:ext>
            </a:extLst>
          </p:cNvPr>
          <p:cNvGraphicFramePr>
            <a:graphicFrameLocks noGrp="1"/>
          </p:cNvGraphicFramePr>
          <p:nvPr>
            <p:ph idx="1"/>
            <p:extLst>
              <p:ext uri="{D42A27DB-BD31-4B8C-83A1-F6EECF244321}">
                <p14:modId xmlns:p14="http://schemas.microsoft.com/office/powerpoint/2010/main" val="2367895413"/>
              </p:ext>
            </p:extLst>
          </p:nvPr>
        </p:nvGraphicFramePr>
        <p:xfrm>
          <a:off x="838200" y="1825625"/>
          <a:ext cx="947261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384708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ppt-template.pot [Compatibility Mode]" id="{7A87407A-F044-497B-9585-DD6A32B1E9E6}" vid="{6653CAB2-3E40-4644-AD49-89E22922AC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18</Slides>
  <Notes>12</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 </vt:lpstr>
      <vt:lpstr>PowerPoint Presentation</vt:lpstr>
      <vt:lpstr>Microsoft Teams Live Event</vt:lpstr>
      <vt:lpstr>Improvements to Guaranteed Farm Loan Programs </vt:lpstr>
      <vt:lpstr>Enhancing FLP Rule:  Notable Rule</vt:lpstr>
      <vt:lpstr>Improving Program Delivery</vt:lpstr>
      <vt:lpstr>Standardizing Guaranteed Loan Evaluations</vt:lpstr>
      <vt:lpstr>Function of the FSA-2231</vt:lpstr>
      <vt:lpstr>Objectives of the revised FSA-2231</vt:lpstr>
      <vt:lpstr>What’s new in the Preferred Lender Program (PLP)</vt:lpstr>
      <vt:lpstr>IT Modernization:  Loan Assistance Tool (LAT)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General Counsel Training</dc:title>
  <dc:creator>Nault, Lee - FSA, Washington, DC</dc:creator>
  <cp:revision>19</cp:revision>
  <cp:lastPrinted>2021-03-25T09:44:53Z</cp:lastPrinted>
  <dcterms:created xsi:type="dcterms:W3CDTF">2020-10-28T21:26:28Z</dcterms:created>
  <dcterms:modified xsi:type="dcterms:W3CDTF">2025-01-30T21:40:14Z</dcterms:modified>
</cp:coreProperties>
</file>