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89" r:id="rId3"/>
    <p:sldId id="307" r:id="rId4"/>
    <p:sldId id="300" r:id="rId5"/>
    <p:sldId id="309" r:id="rId6"/>
    <p:sldId id="295" r:id="rId7"/>
    <p:sldId id="274" r:id="rId8"/>
    <p:sldId id="298" r:id="rId9"/>
    <p:sldId id="277" r:id="rId10"/>
    <p:sldId id="306" r:id="rId11"/>
    <p:sldId id="299" r:id="rId12"/>
    <p:sldId id="276" r:id="rId13"/>
    <p:sldId id="291" r:id="rId14"/>
    <p:sldId id="260" r:id="rId15"/>
    <p:sldId id="278" r:id="rId16"/>
    <p:sldId id="279" r:id="rId17"/>
    <p:sldId id="259" r:id="rId18"/>
    <p:sldId id="304" r:id="rId19"/>
    <p:sldId id="301" r:id="rId20"/>
    <p:sldId id="280" r:id="rId21"/>
    <p:sldId id="281" r:id="rId22"/>
    <p:sldId id="292" r:id="rId23"/>
    <p:sldId id="302" r:id="rId24"/>
    <p:sldId id="264" r:id="rId25"/>
    <p:sldId id="305" r:id="rId26"/>
    <p:sldId id="290" r:id="rId27"/>
    <p:sldId id="296" r:id="rId28"/>
    <p:sldId id="287" r:id="rId29"/>
    <p:sldId id="294" r:id="rId30"/>
    <p:sldId id="288" r:id="rId31"/>
    <p:sldId id="285" r:id="rId32"/>
    <p:sldId id="297" r:id="rId33"/>
    <p:sldId id="303" r:id="rId34"/>
    <p:sldId id="30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43ED82-7177-6A1F-55D8-4F55AD6DDC05}" name="Ford, Steven - FSA, Washington, DC" initials="FSFWD" userId="S::steven.ford2@usda.gov::b6777701-abb1-4dee-804c-572e86f7e1b4" providerId="AD"/>
  <p188:author id="{475C6AAF-BA4B-110E-BFA4-E8E650CA5025}" name="Henderson, Matthew - FSA, Washington, WDC" initials="HMFWW" userId="S::matthew.henderson2@usda.gov::b8f4760c-d0c8-4a58-9d01-7e74748945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C2764-6693-4F2C-A356-7DEF5D9598C5}" v="30" dt="2023-01-31T13:33:14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0078"/>
  </p:normalViewPr>
  <p:slideViewPr>
    <p:cSldViewPr snapToGrid="0" snapToObjects="1">
      <p:cViewPr varScale="1">
        <p:scale>
          <a:sx n="95" d="100"/>
          <a:sy n="95" d="100"/>
        </p:scale>
        <p:origin x="10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rson, Matthew - FSA, Washington, WDC" userId="b8f4760c-d0c8-4a58-9d01-7e74748945a3" providerId="ADAL" clId="{88BE1B3E-A382-4889-ABDF-4D0EA4C9572A}"/>
    <pc:docChg chg="undo custSel modSld">
      <pc:chgData name="Henderson, Matthew - FSA, Washington, WDC" userId="b8f4760c-d0c8-4a58-9d01-7e74748945a3" providerId="ADAL" clId="{88BE1B3E-A382-4889-ABDF-4D0EA4C9572A}" dt="2023-01-20T15:43:51.031" v="856" actId="20577"/>
      <pc:docMkLst>
        <pc:docMk/>
      </pc:docMkLst>
      <pc:sldChg chg="addCm modCm">
        <pc:chgData name="Henderson, Matthew - FSA, Washington, WDC" userId="b8f4760c-d0c8-4a58-9d01-7e74748945a3" providerId="ADAL" clId="{88BE1B3E-A382-4889-ABDF-4D0EA4C9572A}" dt="2023-01-20T15:35:30.034" v="849"/>
        <pc:sldMkLst>
          <pc:docMk/>
          <pc:sldMk cId="0" sldId="256"/>
        </pc:sldMkLst>
      </pc:sldChg>
      <pc:sldChg chg="addCm">
        <pc:chgData name="Henderson, Matthew - FSA, Washington, WDC" userId="b8f4760c-d0c8-4a58-9d01-7e74748945a3" providerId="ADAL" clId="{88BE1B3E-A382-4889-ABDF-4D0EA4C9572A}" dt="2023-01-20T14:49:17.673" v="4"/>
        <pc:sldMkLst>
          <pc:docMk/>
          <pc:sldMk cId="3631202359" sldId="259"/>
        </pc:sldMkLst>
      </pc:sldChg>
      <pc:sldChg chg="modCm">
        <pc:chgData name="Henderson, Matthew - FSA, Washington, WDC" userId="b8f4760c-d0c8-4a58-9d01-7e74748945a3" providerId="ADAL" clId="{88BE1B3E-A382-4889-ABDF-4D0EA4C9572A}" dt="2023-01-20T14:46:01.868" v="2"/>
        <pc:sldMkLst>
          <pc:docMk/>
          <pc:sldMk cId="104598700" sldId="277"/>
        </pc:sldMkLst>
      </pc:sldChg>
      <pc:sldChg chg="modSp mod modCm">
        <pc:chgData name="Henderson, Matthew - FSA, Washington, WDC" userId="b8f4760c-d0c8-4a58-9d01-7e74748945a3" providerId="ADAL" clId="{88BE1B3E-A382-4889-ABDF-4D0EA4C9572A}" dt="2023-01-20T15:43:51.031" v="856" actId="20577"/>
        <pc:sldMkLst>
          <pc:docMk/>
          <pc:sldMk cId="3279346719" sldId="285"/>
        </pc:sldMkLst>
        <pc:spChg chg="mod">
          <ac:chgData name="Henderson, Matthew - FSA, Washington, WDC" userId="b8f4760c-d0c8-4a58-9d01-7e74748945a3" providerId="ADAL" clId="{88BE1B3E-A382-4889-ABDF-4D0EA4C9572A}" dt="2023-01-20T15:43:51.031" v="856" actId="20577"/>
          <ac:spMkLst>
            <pc:docMk/>
            <pc:sldMk cId="3279346719" sldId="285"/>
            <ac:spMk id="5" creationId="{A44ACFA1-9A6C-4698-AB5F-4805ED52E6B6}"/>
          </ac:spMkLst>
        </pc:spChg>
      </pc:sldChg>
      <pc:sldChg chg="modSp mod">
        <pc:chgData name="Henderson, Matthew - FSA, Washington, WDC" userId="b8f4760c-d0c8-4a58-9d01-7e74748945a3" providerId="ADAL" clId="{88BE1B3E-A382-4889-ABDF-4D0EA4C9572A}" dt="2023-01-20T14:52:23.337" v="18" actId="20577"/>
        <pc:sldMkLst>
          <pc:docMk/>
          <pc:sldMk cId="1184675469" sldId="287"/>
        </pc:sldMkLst>
        <pc:spChg chg="mod">
          <ac:chgData name="Henderson, Matthew - FSA, Washington, WDC" userId="b8f4760c-d0c8-4a58-9d01-7e74748945a3" providerId="ADAL" clId="{88BE1B3E-A382-4889-ABDF-4D0EA4C9572A}" dt="2023-01-20T14:52:23.337" v="18" actId="20577"/>
          <ac:spMkLst>
            <pc:docMk/>
            <pc:sldMk cId="1184675469" sldId="287"/>
            <ac:spMk id="5" creationId="{DC0F8CEE-2FB1-46BE-9A43-027C2B5927F9}"/>
          </ac:spMkLst>
        </pc:spChg>
      </pc:sldChg>
      <pc:sldChg chg="addCm">
        <pc:chgData name="Henderson, Matthew - FSA, Washington, WDC" userId="b8f4760c-d0c8-4a58-9d01-7e74748945a3" providerId="ADAL" clId="{88BE1B3E-A382-4889-ABDF-4D0EA4C9572A}" dt="2023-01-20T14:54:37.450" v="20"/>
        <pc:sldMkLst>
          <pc:docMk/>
          <pc:sldMk cId="1972004671" sldId="288"/>
        </pc:sldMkLst>
      </pc:sldChg>
      <pc:sldChg chg="modSp mod addCm">
        <pc:chgData name="Henderson, Matthew - FSA, Washington, WDC" userId="b8f4760c-d0c8-4a58-9d01-7e74748945a3" providerId="ADAL" clId="{88BE1B3E-A382-4889-ABDF-4D0EA4C9572A}" dt="2023-01-20T15:39:07.836" v="851"/>
        <pc:sldMkLst>
          <pc:docMk/>
          <pc:sldMk cId="3416469065" sldId="290"/>
        </pc:sldMkLst>
        <pc:spChg chg="mod">
          <ac:chgData name="Henderson, Matthew - FSA, Washington, WDC" userId="b8f4760c-d0c8-4a58-9d01-7e74748945a3" providerId="ADAL" clId="{88BE1B3E-A382-4889-ABDF-4D0EA4C9572A}" dt="2023-01-20T14:51:09.064" v="10" actId="20577"/>
          <ac:spMkLst>
            <pc:docMk/>
            <pc:sldMk cId="3416469065" sldId="290"/>
            <ac:spMk id="3" creationId="{28DB8040-2C8D-4628-8E81-5F96BF979D27}"/>
          </ac:spMkLst>
        </pc:spChg>
      </pc:sldChg>
      <pc:sldChg chg="addCm">
        <pc:chgData name="Henderson, Matthew - FSA, Washington, WDC" userId="b8f4760c-d0c8-4a58-9d01-7e74748945a3" providerId="ADAL" clId="{88BE1B3E-A382-4889-ABDF-4D0EA4C9572A}" dt="2023-01-20T14:47:45.290" v="3"/>
        <pc:sldMkLst>
          <pc:docMk/>
          <pc:sldMk cId="120643659" sldId="291"/>
        </pc:sldMkLst>
      </pc:sldChg>
      <pc:sldChg chg="addCm">
        <pc:chgData name="Henderson, Matthew - FSA, Washington, WDC" userId="b8f4760c-d0c8-4a58-9d01-7e74748945a3" providerId="ADAL" clId="{88BE1B3E-A382-4889-ABDF-4D0EA4C9572A}" dt="2023-01-20T14:53:45.058" v="19"/>
        <pc:sldMkLst>
          <pc:docMk/>
          <pc:sldMk cId="2709163000" sldId="294"/>
        </pc:sldMkLst>
      </pc:sldChg>
      <pc:sldChg chg="addCm">
        <pc:chgData name="Henderson, Matthew - FSA, Washington, WDC" userId="b8f4760c-d0c8-4a58-9d01-7e74748945a3" providerId="ADAL" clId="{88BE1B3E-A382-4889-ABDF-4D0EA4C9572A}" dt="2023-01-20T14:40:06.651" v="0"/>
        <pc:sldMkLst>
          <pc:docMk/>
          <pc:sldMk cId="797582091" sldId="295"/>
        </pc:sldMkLst>
      </pc:sldChg>
      <pc:sldChg chg="modSp mod addCm">
        <pc:chgData name="Henderson, Matthew - FSA, Washington, WDC" userId="b8f4760c-d0c8-4a58-9d01-7e74748945a3" providerId="ADAL" clId="{88BE1B3E-A382-4889-ABDF-4D0EA4C9572A}" dt="2023-01-20T15:40:07.559" v="852"/>
        <pc:sldMkLst>
          <pc:docMk/>
          <pc:sldMk cId="838844519" sldId="297"/>
        </pc:sldMkLst>
        <pc:spChg chg="mod">
          <ac:chgData name="Henderson, Matthew - FSA, Washington, WDC" userId="b8f4760c-d0c8-4a58-9d01-7e74748945a3" providerId="ADAL" clId="{88BE1B3E-A382-4889-ABDF-4D0EA4C9572A}" dt="2023-01-20T15:03:05.905" v="465" actId="20577"/>
          <ac:spMkLst>
            <pc:docMk/>
            <pc:sldMk cId="838844519" sldId="297"/>
            <ac:spMk id="5" creationId="{A44ACFA1-9A6C-4698-AB5F-4805ED52E6B6}"/>
          </ac:spMkLst>
        </pc:spChg>
      </pc:sldChg>
      <pc:sldChg chg="addCm">
        <pc:chgData name="Henderson, Matthew - FSA, Washington, WDC" userId="b8f4760c-d0c8-4a58-9d01-7e74748945a3" providerId="ADAL" clId="{88BE1B3E-A382-4889-ABDF-4D0EA4C9572A}" dt="2023-01-20T14:44:01.971" v="1"/>
        <pc:sldMkLst>
          <pc:docMk/>
          <pc:sldMk cId="2473830448" sldId="298"/>
        </pc:sldMkLst>
      </pc:sldChg>
      <pc:sldChg chg="modCm">
        <pc:chgData name="Henderson, Matthew - FSA, Washington, WDC" userId="b8f4760c-d0c8-4a58-9d01-7e74748945a3" providerId="ADAL" clId="{88BE1B3E-A382-4889-ABDF-4D0EA4C9572A}" dt="2023-01-20T15:37:54.609" v="850"/>
        <pc:sldMkLst>
          <pc:docMk/>
          <pc:sldMk cId="822357518" sldId="300"/>
        </pc:sldMkLst>
      </pc:sldChg>
      <pc:sldChg chg="modSp mod">
        <pc:chgData name="Henderson, Matthew - FSA, Washington, WDC" userId="b8f4760c-d0c8-4a58-9d01-7e74748945a3" providerId="ADAL" clId="{88BE1B3E-A382-4889-ABDF-4D0EA4C9572A}" dt="2023-01-20T14:49:32.993" v="6" actId="20577"/>
        <pc:sldMkLst>
          <pc:docMk/>
          <pc:sldMk cId="898121302" sldId="301"/>
        </pc:sldMkLst>
        <pc:spChg chg="mod">
          <ac:chgData name="Henderson, Matthew - FSA, Washington, WDC" userId="b8f4760c-d0c8-4a58-9d01-7e74748945a3" providerId="ADAL" clId="{88BE1B3E-A382-4889-ABDF-4D0EA4C9572A}" dt="2023-01-20T14:49:32.993" v="6" actId="20577"/>
          <ac:spMkLst>
            <pc:docMk/>
            <pc:sldMk cId="898121302" sldId="301"/>
            <ac:spMk id="4" creationId="{BDEA598B-EED9-4263-A71D-92C58435A78E}"/>
          </ac:spMkLst>
        </pc:spChg>
      </pc:sldChg>
      <pc:sldChg chg="modCm">
        <pc:chgData name="Henderson, Matthew - FSA, Washington, WDC" userId="b8f4760c-d0c8-4a58-9d01-7e74748945a3" providerId="ADAL" clId="{88BE1B3E-A382-4889-ABDF-4D0EA4C9572A}" dt="2023-01-20T15:04:36.251" v="466"/>
        <pc:sldMkLst>
          <pc:docMk/>
          <pc:sldMk cId="3899093009" sldId="303"/>
        </pc:sldMkLst>
      </pc:sldChg>
    </pc:docChg>
  </pc:docChgLst>
  <pc:docChgLst>
    <pc:chgData name="Ford, Steven - FSA, Washington, DC" userId="b6777701-abb1-4dee-804c-572e86f7e1b4" providerId="ADAL" clId="{518C2764-6693-4F2C-A356-7DEF5D9598C5}"/>
    <pc:docChg chg="undo custSel addSld delSld modSld sldOrd">
      <pc:chgData name="Ford, Steven - FSA, Washington, DC" userId="b6777701-abb1-4dee-804c-572e86f7e1b4" providerId="ADAL" clId="{518C2764-6693-4F2C-A356-7DEF5D9598C5}" dt="2023-02-02T16:39:53.281" v="3312" actId="20577"/>
      <pc:docMkLst>
        <pc:docMk/>
      </pc:docMkLst>
      <pc:sldChg chg="modSp mod delCm">
        <pc:chgData name="Ford, Steven - FSA, Washington, DC" userId="b6777701-abb1-4dee-804c-572e86f7e1b4" providerId="ADAL" clId="{518C2764-6693-4F2C-A356-7DEF5D9598C5}" dt="2023-01-27T18:44:02.161" v="2550"/>
        <pc:sldMkLst>
          <pc:docMk/>
          <pc:sldMk cId="0" sldId="256"/>
        </pc:sldMkLst>
        <pc:spChg chg="mod">
          <ac:chgData name="Ford, Steven - FSA, Washington, DC" userId="b6777701-abb1-4dee-804c-572e86f7e1b4" providerId="ADAL" clId="{518C2764-6693-4F2C-A356-7DEF5D9598C5}" dt="2023-01-27T18:16:43.295" v="2549" actId="20577"/>
          <ac:spMkLst>
            <pc:docMk/>
            <pc:sldMk cId="0" sldId="256"/>
            <ac:spMk id="9218" creationId="{3EDC0D1E-7F54-4544-9809-1E5107B171FB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2:23.770" v="3152" actId="20577"/>
        <pc:sldMkLst>
          <pc:docMk/>
          <pc:sldMk cId="3631202359" sldId="259"/>
        </pc:sldMkLst>
        <pc:spChg chg="mod">
          <ac:chgData name="Ford, Steven - FSA, Washington, DC" userId="b6777701-abb1-4dee-804c-572e86f7e1b4" providerId="ADAL" clId="{518C2764-6693-4F2C-A356-7DEF5D9598C5}" dt="2023-01-30T17:02:23.770" v="3152" actId="20577"/>
          <ac:spMkLst>
            <pc:docMk/>
            <pc:sldMk cId="3631202359" sldId="259"/>
            <ac:spMk id="4" creationId="{BDEA598B-EED9-4263-A71D-92C58435A78E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25T20:04:29.794" v="1625" actId="313"/>
        <pc:sldMkLst>
          <pc:docMk/>
          <pc:sldMk cId="2735380891" sldId="260"/>
        </pc:sldMkLst>
        <pc:spChg chg="mod">
          <ac:chgData name="Ford, Steven - FSA, Washington, DC" userId="b6777701-abb1-4dee-804c-572e86f7e1b4" providerId="ADAL" clId="{518C2764-6693-4F2C-A356-7DEF5D9598C5}" dt="2023-01-25T20:04:29.794" v="1625" actId="313"/>
          <ac:spMkLst>
            <pc:docMk/>
            <pc:sldMk cId="2735380891" sldId="260"/>
            <ac:spMk id="4" creationId="{BDEA598B-EED9-4263-A71D-92C58435A78E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3:26.333" v="3166" actId="20577"/>
        <pc:sldMkLst>
          <pc:docMk/>
          <pc:sldMk cId="1084472572" sldId="264"/>
        </pc:sldMkLst>
        <pc:spChg chg="mod">
          <ac:chgData name="Ford, Steven - FSA, Washington, DC" userId="b6777701-abb1-4dee-804c-572e86f7e1b4" providerId="ADAL" clId="{518C2764-6693-4F2C-A356-7DEF5D9598C5}" dt="2023-01-30T17:03:26.333" v="3166" actId="20577"/>
          <ac:spMkLst>
            <pc:docMk/>
            <pc:sldMk cId="1084472572" sldId="264"/>
            <ac:spMk id="4" creationId="{BDEA598B-EED9-4263-A71D-92C58435A78E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1:24.819" v="3141" actId="20577"/>
        <pc:sldMkLst>
          <pc:docMk/>
          <pc:sldMk cId="1089912546" sldId="276"/>
        </pc:sldMkLst>
        <pc:spChg chg="mod">
          <ac:chgData name="Ford, Steven - FSA, Washington, DC" userId="b6777701-abb1-4dee-804c-572e86f7e1b4" providerId="ADAL" clId="{518C2764-6693-4F2C-A356-7DEF5D9598C5}" dt="2023-01-30T17:01:24.819" v="3141" actId="20577"/>
          <ac:spMkLst>
            <pc:docMk/>
            <pc:sldMk cId="1089912546" sldId="276"/>
            <ac:spMk id="2" creationId="{F66CF177-3977-4354-A974-7DBB3AA37524}"/>
          </ac:spMkLst>
        </pc:spChg>
        <pc:spChg chg="mod">
          <ac:chgData name="Ford, Steven - FSA, Washington, DC" userId="b6777701-abb1-4dee-804c-572e86f7e1b4" providerId="ADAL" clId="{518C2764-6693-4F2C-A356-7DEF5D9598C5}" dt="2023-01-29T21:46:13.361" v="2686" actId="20577"/>
          <ac:spMkLst>
            <pc:docMk/>
            <pc:sldMk cId="1089912546" sldId="276"/>
            <ac:spMk id="6" creationId="{9B153AEB-851C-4E00-B4ED-17660629DD4F}"/>
          </ac:spMkLst>
        </pc:spChg>
        <pc:spChg chg="mod">
          <ac:chgData name="Ford, Steven - FSA, Washington, DC" userId="b6777701-abb1-4dee-804c-572e86f7e1b4" providerId="ADAL" clId="{518C2764-6693-4F2C-A356-7DEF5D9598C5}" dt="2023-01-23T18:59:40.368" v="1398" actId="14100"/>
          <ac:spMkLst>
            <pc:docMk/>
            <pc:sldMk cId="1089912546" sldId="276"/>
            <ac:spMk id="7" creationId="{1E45C9BE-9282-47C0-85E8-4AE45E402ED2}"/>
          </ac:spMkLst>
        </pc:spChg>
        <pc:graphicFrameChg chg="mod">
          <ac:chgData name="Ford, Steven - FSA, Washington, DC" userId="b6777701-abb1-4dee-804c-572e86f7e1b4" providerId="ADAL" clId="{518C2764-6693-4F2C-A356-7DEF5D9598C5}" dt="2023-01-25T19:54:47.694" v="1618" actId="1076"/>
          <ac:graphicFrameMkLst>
            <pc:docMk/>
            <pc:sldMk cId="1089912546" sldId="276"/>
            <ac:graphicFrameMk id="3" creationId="{F45B36E6-297B-405B-A51F-B46741C83559}"/>
          </ac:graphicFrameMkLst>
        </pc:graphicFrameChg>
      </pc:sldChg>
      <pc:sldChg chg="modSp mod delCm">
        <pc:chgData name="Ford, Steven - FSA, Washington, DC" userId="b6777701-abb1-4dee-804c-572e86f7e1b4" providerId="ADAL" clId="{518C2764-6693-4F2C-A356-7DEF5D9598C5}" dt="2023-01-20T21:09:10.494" v="250"/>
        <pc:sldMkLst>
          <pc:docMk/>
          <pc:sldMk cId="104598700" sldId="277"/>
        </pc:sldMkLst>
        <pc:spChg chg="mod">
          <ac:chgData name="Ford, Steven - FSA, Washington, DC" userId="b6777701-abb1-4dee-804c-572e86f7e1b4" providerId="ADAL" clId="{518C2764-6693-4F2C-A356-7DEF5D9598C5}" dt="2023-01-20T21:08:51.880" v="249" actId="20577"/>
          <ac:spMkLst>
            <pc:docMk/>
            <pc:sldMk cId="104598700" sldId="277"/>
            <ac:spMk id="2" creationId="{290BCEEE-9BFD-4615-94D8-49F085FE4E19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1:50.012" v="3143" actId="20577"/>
        <pc:sldMkLst>
          <pc:docMk/>
          <pc:sldMk cId="3860428194" sldId="278"/>
        </pc:sldMkLst>
        <pc:spChg chg="mod">
          <ac:chgData name="Ford, Steven - FSA, Washington, DC" userId="b6777701-abb1-4dee-804c-572e86f7e1b4" providerId="ADAL" clId="{518C2764-6693-4F2C-A356-7DEF5D9598C5}" dt="2023-01-30T17:01:50.012" v="3143" actId="20577"/>
          <ac:spMkLst>
            <pc:docMk/>
            <pc:sldMk cId="3860428194" sldId="278"/>
            <ac:spMk id="4" creationId="{BDEA598B-EED9-4263-A71D-92C58435A78E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2:11.610" v="3147" actId="20577"/>
        <pc:sldMkLst>
          <pc:docMk/>
          <pc:sldMk cId="2736503421" sldId="279"/>
        </pc:sldMkLst>
        <pc:spChg chg="mod">
          <ac:chgData name="Ford, Steven - FSA, Washington, DC" userId="b6777701-abb1-4dee-804c-572e86f7e1b4" providerId="ADAL" clId="{518C2764-6693-4F2C-A356-7DEF5D9598C5}" dt="2023-01-30T17:02:11.610" v="3147" actId="20577"/>
          <ac:spMkLst>
            <pc:docMk/>
            <pc:sldMk cId="2736503421" sldId="279"/>
            <ac:spMk id="4" creationId="{BDEA598B-EED9-4263-A71D-92C58435A78E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25T20:36:22.694" v="1872" actId="20577"/>
        <pc:sldMkLst>
          <pc:docMk/>
          <pc:sldMk cId="107889761" sldId="280"/>
        </pc:sldMkLst>
        <pc:spChg chg="mod">
          <ac:chgData name="Ford, Steven - FSA, Washington, DC" userId="b6777701-abb1-4dee-804c-572e86f7e1b4" providerId="ADAL" clId="{518C2764-6693-4F2C-A356-7DEF5D9598C5}" dt="2023-01-25T20:36:22.694" v="1872" actId="20577"/>
          <ac:spMkLst>
            <pc:docMk/>
            <pc:sldMk cId="107889761" sldId="280"/>
            <ac:spMk id="4" creationId="{BDEA598B-EED9-4263-A71D-92C58435A78E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2:53.160" v="3157" actId="20577"/>
        <pc:sldMkLst>
          <pc:docMk/>
          <pc:sldMk cId="3771137907" sldId="281"/>
        </pc:sldMkLst>
        <pc:spChg chg="mod">
          <ac:chgData name="Ford, Steven - FSA, Washington, DC" userId="b6777701-abb1-4dee-804c-572e86f7e1b4" providerId="ADAL" clId="{518C2764-6693-4F2C-A356-7DEF5D9598C5}" dt="2023-01-30T17:02:53.160" v="3157" actId="20577"/>
          <ac:spMkLst>
            <pc:docMk/>
            <pc:sldMk cId="3771137907" sldId="281"/>
            <ac:spMk id="4" creationId="{BDEA598B-EED9-4263-A71D-92C58435A78E}"/>
          </ac:spMkLst>
        </pc:spChg>
      </pc:sldChg>
      <pc:sldChg chg="modSp mod ord delCm">
        <pc:chgData name="Ford, Steven - FSA, Washington, DC" userId="b6777701-abb1-4dee-804c-572e86f7e1b4" providerId="ADAL" clId="{518C2764-6693-4F2C-A356-7DEF5D9598C5}" dt="2023-01-30T17:00:35.147" v="3139" actId="313"/>
        <pc:sldMkLst>
          <pc:docMk/>
          <pc:sldMk cId="3279346719" sldId="285"/>
        </pc:sldMkLst>
        <pc:spChg chg="mod">
          <ac:chgData name="Ford, Steven - FSA, Washington, DC" userId="b6777701-abb1-4dee-804c-572e86f7e1b4" providerId="ADAL" clId="{518C2764-6693-4F2C-A356-7DEF5D9598C5}" dt="2023-01-30T17:00:35.147" v="3139" actId="313"/>
          <ac:spMkLst>
            <pc:docMk/>
            <pc:sldMk cId="3279346719" sldId="285"/>
            <ac:spMk id="5" creationId="{A44ACFA1-9A6C-4698-AB5F-4805ED52E6B6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4:22.676" v="3183" actId="20577"/>
        <pc:sldMkLst>
          <pc:docMk/>
          <pc:sldMk cId="1972004671" sldId="288"/>
        </pc:sldMkLst>
        <pc:spChg chg="mod">
          <ac:chgData name="Ford, Steven - FSA, Washington, DC" userId="b6777701-abb1-4dee-804c-572e86f7e1b4" providerId="ADAL" clId="{518C2764-6693-4F2C-A356-7DEF5D9598C5}" dt="2023-01-30T17:04:22.676" v="3183" actId="20577"/>
          <ac:spMkLst>
            <pc:docMk/>
            <pc:sldMk cId="1972004671" sldId="288"/>
            <ac:spMk id="5" creationId="{DC0F8CEE-2FB1-46BE-9A43-027C2B5927F9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2-02T16:39:53.281" v="3312" actId="20577"/>
        <pc:sldMkLst>
          <pc:docMk/>
          <pc:sldMk cId="2463700822" sldId="289"/>
        </pc:sldMkLst>
        <pc:spChg chg="mod">
          <ac:chgData name="Ford, Steven - FSA, Washington, DC" userId="b6777701-abb1-4dee-804c-572e86f7e1b4" providerId="ADAL" clId="{518C2764-6693-4F2C-A356-7DEF5D9598C5}" dt="2023-02-02T16:39:53.281" v="3312" actId="20577"/>
          <ac:spMkLst>
            <pc:docMk/>
            <pc:sldMk cId="2463700822" sldId="289"/>
            <ac:spMk id="3" creationId="{28DB8040-2C8D-4628-8E81-5F96BF979D27}"/>
          </ac:spMkLst>
        </pc:spChg>
        <pc:spChg chg="mod">
          <ac:chgData name="Ford, Steven - FSA, Washington, DC" userId="b6777701-abb1-4dee-804c-572e86f7e1b4" providerId="ADAL" clId="{518C2764-6693-4F2C-A356-7DEF5D9598C5}" dt="2023-01-27T18:10:25.787" v="1967" actId="20577"/>
          <ac:spMkLst>
            <pc:docMk/>
            <pc:sldMk cId="2463700822" sldId="289"/>
            <ac:spMk id="4" creationId="{3CF2CC4E-74A3-453E-AD43-59A0E710DE6E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3:47.458" v="3173" actId="20577"/>
        <pc:sldMkLst>
          <pc:docMk/>
          <pc:sldMk cId="3416469065" sldId="290"/>
        </pc:sldMkLst>
        <pc:spChg chg="mod">
          <ac:chgData name="Ford, Steven - FSA, Washington, DC" userId="b6777701-abb1-4dee-804c-572e86f7e1b4" providerId="ADAL" clId="{518C2764-6693-4F2C-A356-7DEF5D9598C5}" dt="2023-01-30T17:03:47.458" v="3173" actId="20577"/>
          <ac:spMkLst>
            <pc:docMk/>
            <pc:sldMk cId="3416469065" sldId="290"/>
            <ac:spMk id="3" creationId="{28DB8040-2C8D-4628-8E81-5F96BF979D27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1:38.171" v="3142" actId="6549"/>
        <pc:sldMkLst>
          <pc:docMk/>
          <pc:sldMk cId="120643659" sldId="291"/>
        </pc:sldMkLst>
        <pc:spChg chg="mod">
          <ac:chgData name="Ford, Steven - FSA, Washington, DC" userId="b6777701-abb1-4dee-804c-572e86f7e1b4" providerId="ADAL" clId="{518C2764-6693-4F2C-A356-7DEF5D9598C5}" dt="2023-01-30T17:01:38.171" v="3142" actId="6549"/>
          <ac:spMkLst>
            <pc:docMk/>
            <pc:sldMk cId="120643659" sldId="291"/>
            <ac:spMk id="2" creationId="{F3BF74CA-AE03-4B04-97CA-2D2B87A58EE8}"/>
          </ac:spMkLst>
        </pc:spChg>
        <pc:spChg chg="mod">
          <ac:chgData name="Ford, Steven - FSA, Washington, DC" userId="b6777701-abb1-4dee-804c-572e86f7e1b4" providerId="ADAL" clId="{518C2764-6693-4F2C-A356-7DEF5D9598C5}" dt="2023-01-23T18:59:49.177" v="1400" actId="14100"/>
          <ac:spMkLst>
            <pc:docMk/>
            <pc:sldMk cId="120643659" sldId="291"/>
            <ac:spMk id="5" creationId="{6B60EA90-A185-4B0E-814C-C1B437EA68BC}"/>
          </ac:spMkLst>
        </pc:spChg>
        <pc:spChg chg="mod">
          <ac:chgData name="Ford, Steven - FSA, Washington, DC" userId="b6777701-abb1-4dee-804c-572e86f7e1b4" providerId="ADAL" clId="{518C2764-6693-4F2C-A356-7DEF5D9598C5}" dt="2023-01-20T21:09:59.815" v="264" actId="1076"/>
          <ac:spMkLst>
            <pc:docMk/>
            <pc:sldMk cId="120643659" sldId="291"/>
            <ac:spMk id="6" creationId="{4051388D-90C0-43C4-970E-E3EA3B9F8BEC}"/>
          </ac:spMkLst>
        </pc:spChg>
        <pc:graphicFrameChg chg="mod">
          <ac:chgData name="Ford, Steven - FSA, Washington, DC" userId="b6777701-abb1-4dee-804c-572e86f7e1b4" providerId="ADAL" clId="{518C2764-6693-4F2C-A356-7DEF5D9598C5}" dt="2023-01-29T21:49:11.925" v="2805" actId="1076"/>
          <ac:graphicFrameMkLst>
            <pc:docMk/>
            <pc:sldMk cId="120643659" sldId="291"/>
            <ac:graphicFrameMk id="3" creationId="{F45B36E6-297B-405B-A51F-B46741C83559}"/>
          </ac:graphicFrameMkLst>
        </pc:graphicFrameChg>
      </pc:sldChg>
      <pc:sldChg chg="modSp mod">
        <pc:chgData name="Ford, Steven - FSA, Washington, DC" userId="b6777701-abb1-4dee-804c-572e86f7e1b4" providerId="ADAL" clId="{518C2764-6693-4F2C-A356-7DEF5D9598C5}" dt="2023-01-30T17:03:06.222" v="3160" actId="20577"/>
        <pc:sldMkLst>
          <pc:docMk/>
          <pc:sldMk cId="1160277712" sldId="292"/>
        </pc:sldMkLst>
        <pc:spChg chg="mod">
          <ac:chgData name="Ford, Steven - FSA, Washington, DC" userId="b6777701-abb1-4dee-804c-572e86f7e1b4" providerId="ADAL" clId="{518C2764-6693-4F2C-A356-7DEF5D9598C5}" dt="2023-01-30T17:03:06.222" v="3160" actId="20577"/>
          <ac:spMkLst>
            <pc:docMk/>
            <pc:sldMk cId="1160277712" sldId="292"/>
            <ac:spMk id="3" creationId="{28DB8040-2C8D-4628-8E81-5F96BF979D27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4:10.970" v="3178" actId="20577"/>
        <pc:sldMkLst>
          <pc:docMk/>
          <pc:sldMk cId="2709163000" sldId="294"/>
        </pc:sldMkLst>
        <pc:spChg chg="mod">
          <ac:chgData name="Ford, Steven - FSA, Washington, DC" userId="b6777701-abb1-4dee-804c-572e86f7e1b4" providerId="ADAL" clId="{518C2764-6693-4F2C-A356-7DEF5D9598C5}" dt="2023-01-30T17:04:10.970" v="3178" actId="20577"/>
          <ac:spMkLst>
            <pc:docMk/>
            <pc:sldMk cId="2709163000" sldId="294"/>
            <ac:spMk id="5" creationId="{DC0F8CEE-2FB1-46BE-9A43-027C2B5927F9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1T13:19:10.877" v="3232" actId="207"/>
        <pc:sldMkLst>
          <pc:docMk/>
          <pc:sldMk cId="797582091" sldId="295"/>
        </pc:sldMkLst>
        <pc:spChg chg="mod">
          <ac:chgData name="Ford, Steven - FSA, Washington, DC" userId="b6777701-abb1-4dee-804c-572e86f7e1b4" providerId="ADAL" clId="{518C2764-6693-4F2C-A356-7DEF5D9598C5}" dt="2023-01-20T21:03:05.384" v="45" actId="1076"/>
          <ac:spMkLst>
            <pc:docMk/>
            <pc:sldMk cId="797582091" sldId="295"/>
            <ac:spMk id="3" creationId="{28DB8040-2C8D-4628-8E81-5F96BF979D27}"/>
          </ac:spMkLst>
        </pc:spChg>
        <pc:spChg chg="mod">
          <ac:chgData name="Ford, Steven - FSA, Washington, DC" userId="b6777701-abb1-4dee-804c-572e86f7e1b4" providerId="ADAL" clId="{518C2764-6693-4F2C-A356-7DEF5D9598C5}" dt="2023-01-31T13:19:10.877" v="3232" actId="207"/>
          <ac:spMkLst>
            <pc:docMk/>
            <pc:sldMk cId="797582091" sldId="295"/>
            <ac:spMk id="5" creationId="{F1C1EC53-B200-46E8-926B-4FFF6E2F6B59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0:18.086" v="3137" actId="313"/>
        <pc:sldMkLst>
          <pc:docMk/>
          <pc:sldMk cId="1915793432" sldId="296"/>
        </pc:sldMkLst>
        <pc:spChg chg="mod">
          <ac:chgData name="Ford, Steven - FSA, Washington, DC" userId="b6777701-abb1-4dee-804c-572e86f7e1b4" providerId="ADAL" clId="{518C2764-6693-4F2C-A356-7DEF5D9598C5}" dt="2023-01-30T17:00:18.086" v="3137" actId="313"/>
          <ac:spMkLst>
            <pc:docMk/>
            <pc:sldMk cId="1915793432" sldId="296"/>
            <ac:spMk id="4" creationId="{BDEA598B-EED9-4263-A71D-92C58435A78E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4:38.466" v="3187" actId="20577"/>
        <pc:sldMkLst>
          <pc:docMk/>
          <pc:sldMk cId="838844519" sldId="297"/>
        </pc:sldMkLst>
        <pc:spChg chg="mod">
          <ac:chgData name="Ford, Steven - FSA, Washington, DC" userId="b6777701-abb1-4dee-804c-572e86f7e1b4" providerId="ADAL" clId="{518C2764-6693-4F2C-A356-7DEF5D9598C5}" dt="2023-01-30T17:04:38.466" v="3187" actId="20577"/>
          <ac:spMkLst>
            <pc:docMk/>
            <pc:sldMk cId="838844519" sldId="297"/>
            <ac:spMk id="5" creationId="{A44ACFA1-9A6C-4698-AB5F-4805ED52E6B6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30T17:01:14.624" v="3140" actId="20577"/>
        <pc:sldMkLst>
          <pc:docMk/>
          <pc:sldMk cId="2473830448" sldId="298"/>
        </pc:sldMkLst>
        <pc:spChg chg="mod">
          <ac:chgData name="Ford, Steven - FSA, Washington, DC" userId="b6777701-abb1-4dee-804c-572e86f7e1b4" providerId="ADAL" clId="{518C2764-6693-4F2C-A356-7DEF5D9598C5}" dt="2023-01-30T17:01:14.624" v="3140" actId="20577"/>
          <ac:spMkLst>
            <pc:docMk/>
            <pc:sldMk cId="2473830448" sldId="298"/>
            <ac:spMk id="3" creationId="{268A4366-6573-4BDB-965F-0FC4949B737A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25T19:53:59.046" v="1616" actId="1076"/>
        <pc:sldMkLst>
          <pc:docMk/>
          <pc:sldMk cId="129528319" sldId="299"/>
        </pc:sldMkLst>
        <pc:spChg chg="mod">
          <ac:chgData name="Ford, Steven - FSA, Washington, DC" userId="b6777701-abb1-4dee-804c-572e86f7e1b4" providerId="ADAL" clId="{518C2764-6693-4F2C-A356-7DEF5D9598C5}" dt="2023-01-25T19:53:59.046" v="1616" actId="1076"/>
          <ac:spMkLst>
            <pc:docMk/>
            <pc:sldMk cId="129528319" sldId="299"/>
            <ac:spMk id="2" creationId="{A98E75B9-E3BD-4E67-855C-1BAF415750E7}"/>
          </ac:spMkLst>
        </pc:spChg>
        <pc:spChg chg="mod">
          <ac:chgData name="Ford, Steven - FSA, Washington, DC" userId="b6777701-abb1-4dee-804c-572e86f7e1b4" providerId="ADAL" clId="{518C2764-6693-4F2C-A356-7DEF5D9598C5}" dt="2023-01-23T18:59:28.012" v="1396" actId="14100"/>
          <ac:spMkLst>
            <pc:docMk/>
            <pc:sldMk cId="129528319" sldId="299"/>
            <ac:spMk id="4" creationId="{F2B637B9-DB18-4858-B059-1CF123BDDCC3}"/>
          </ac:spMkLst>
        </pc:spChg>
      </pc:sldChg>
      <pc:sldChg chg="modSp mod delCm">
        <pc:chgData name="Ford, Steven - FSA, Washington, DC" userId="b6777701-abb1-4dee-804c-572e86f7e1b4" providerId="ADAL" clId="{518C2764-6693-4F2C-A356-7DEF5D9598C5}" dt="2023-01-29T21:41:07.462" v="2605" actId="12"/>
        <pc:sldMkLst>
          <pc:docMk/>
          <pc:sldMk cId="822357518" sldId="300"/>
        </pc:sldMkLst>
        <pc:spChg chg="mod">
          <ac:chgData name="Ford, Steven - FSA, Washington, DC" userId="b6777701-abb1-4dee-804c-572e86f7e1b4" providerId="ADAL" clId="{518C2764-6693-4F2C-A356-7DEF5D9598C5}" dt="2023-01-29T21:41:07.462" v="2605" actId="12"/>
          <ac:spMkLst>
            <pc:docMk/>
            <pc:sldMk cId="822357518" sldId="300"/>
            <ac:spMk id="3" creationId="{28DB8040-2C8D-4628-8E81-5F96BF979D27}"/>
          </ac:spMkLst>
        </pc:spChg>
      </pc:sldChg>
      <pc:sldChg chg="modSp mod">
        <pc:chgData name="Ford, Steven - FSA, Washington, DC" userId="b6777701-abb1-4dee-804c-572e86f7e1b4" providerId="ADAL" clId="{518C2764-6693-4F2C-A356-7DEF5D9598C5}" dt="2023-01-30T17:03:17.351" v="3163" actId="20577"/>
        <pc:sldMkLst>
          <pc:docMk/>
          <pc:sldMk cId="1154423609" sldId="302"/>
        </pc:sldMkLst>
        <pc:spChg chg="mod">
          <ac:chgData name="Ford, Steven - FSA, Washington, DC" userId="b6777701-abb1-4dee-804c-572e86f7e1b4" providerId="ADAL" clId="{518C2764-6693-4F2C-A356-7DEF5D9598C5}" dt="2023-01-30T17:03:17.351" v="3163" actId="20577"/>
          <ac:spMkLst>
            <pc:docMk/>
            <pc:sldMk cId="1154423609" sldId="302"/>
            <ac:spMk id="4" creationId="{BDEA598B-EED9-4263-A71D-92C58435A78E}"/>
          </ac:spMkLst>
        </pc:spChg>
      </pc:sldChg>
      <pc:sldChg chg="addSp delSp modSp mod ord delCm">
        <pc:chgData name="Ford, Steven - FSA, Washington, DC" userId="b6777701-abb1-4dee-804c-572e86f7e1b4" providerId="ADAL" clId="{518C2764-6693-4F2C-A356-7DEF5D9598C5}" dt="2023-01-29T21:55:43.517" v="3109" actId="1076"/>
        <pc:sldMkLst>
          <pc:docMk/>
          <pc:sldMk cId="3899093009" sldId="303"/>
        </pc:sldMkLst>
        <pc:spChg chg="add del mod">
          <ac:chgData name="Ford, Steven - FSA, Washington, DC" userId="b6777701-abb1-4dee-804c-572e86f7e1b4" providerId="ADAL" clId="{518C2764-6693-4F2C-A356-7DEF5D9598C5}" dt="2023-01-23T19:08:58.267" v="1411" actId="478"/>
          <ac:spMkLst>
            <pc:docMk/>
            <pc:sldMk cId="3899093009" sldId="303"/>
            <ac:spMk id="2" creationId="{EA4AD31F-9B58-4F5A-BDA9-8898D50D47C0}"/>
          </ac:spMkLst>
        </pc:spChg>
        <pc:spChg chg="del mod">
          <ac:chgData name="Ford, Steven - FSA, Washington, DC" userId="b6777701-abb1-4dee-804c-572e86f7e1b4" providerId="ADAL" clId="{518C2764-6693-4F2C-A356-7DEF5D9598C5}" dt="2023-01-23T19:08:34.321" v="1408" actId="478"/>
          <ac:spMkLst>
            <pc:docMk/>
            <pc:sldMk cId="3899093009" sldId="303"/>
            <ac:spMk id="3" creationId="{28DB8040-2C8D-4628-8E81-5F96BF979D27}"/>
          </ac:spMkLst>
        </pc:spChg>
        <pc:spChg chg="mod">
          <ac:chgData name="Ford, Steven - FSA, Washington, DC" userId="b6777701-abb1-4dee-804c-572e86f7e1b4" providerId="ADAL" clId="{518C2764-6693-4F2C-A356-7DEF5D9598C5}" dt="2023-01-23T19:08:07.780" v="1405" actId="14100"/>
          <ac:spMkLst>
            <pc:docMk/>
            <pc:sldMk cId="3899093009" sldId="303"/>
            <ac:spMk id="4" creationId="{3CF2CC4E-74A3-453E-AD43-59A0E710DE6E}"/>
          </ac:spMkLst>
        </pc:spChg>
        <pc:spChg chg="add mod">
          <ac:chgData name="Ford, Steven - FSA, Washington, DC" userId="b6777701-abb1-4dee-804c-572e86f7e1b4" providerId="ADAL" clId="{518C2764-6693-4F2C-A356-7DEF5D9598C5}" dt="2023-01-29T21:55:43.517" v="3109" actId="1076"/>
          <ac:spMkLst>
            <pc:docMk/>
            <pc:sldMk cId="3899093009" sldId="303"/>
            <ac:spMk id="5" creationId="{4393DC0E-F937-4C02-BC70-099490962DD5}"/>
          </ac:spMkLst>
        </pc:spChg>
      </pc:sldChg>
      <pc:sldChg chg="modSp add mod">
        <pc:chgData name="Ford, Steven - FSA, Washington, DC" userId="b6777701-abb1-4dee-804c-572e86f7e1b4" providerId="ADAL" clId="{518C2764-6693-4F2C-A356-7DEF5D9598C5}" dt="2023-01-30T17:02:32.222" v="3153" actId="20577"/>
        <pc:sldMkLst>
          <pc:docMk/>
          <pc:sldMk cId="3247370831" sldId="304"/>
        </pc:sldMkLst>
        <pc:spChg chg="mod">
          <ac:chgData name="Ford, Steven - FSA, Washington, DC" userId="b6777701-abb1-4dee-804c-572e86f7e1b4" providerId="ADAL" clId="{518C2764-6693-4F2C-A356-7DEF5D9598C5}" dt="2023-01-30T17:02:32.222" v="3153" actId="20577"/>
          <ac:spMkLst>
            <pc:docMk/>
            <pc:sldMk cId="3247370831" sldId="304"/>
            <ac:spMk id="4" creationId="{BDEA598B-EED9-4263-A71D-92C58435A78E}"/>
          </ac:spMkLst>
        </pc:spChg>
      </pc:sldChg>
      <pc:sldChg chg="modSp add mod ord">
        <pc:chgData name="Ford, Steven - FSA, Washington, DC" userId="b6777701-abb1-4dee-804c-572e86f7e1b4" providerId="ADAL" clId="{518C2764-6693-4F2C-A356-7DEF5D9598C5}" dt="2023-01-30T17:03:37.762" v="3171" actId="20577"/>
        <pc:sldMkLst>
          <pc:docMk/>
          <pc:sldMk cId="1741347107" sldId="305"/>
        </pc:sldMkLst>
        <pc:spChg chg="mod">
          <ac:chgData name="Ford, Steven - FSA, Washington, DC" userId="b6777701-abb1-4dee-804c-572e86f7e1b4" providerId="ADAL" clId="{518C2764-6693-4F2C-A356-7DEF5D9598C5}" dt="2023-01-30T17:03:37.762" v="3171" actId="20577"/>
          <ac:spMkLst>
            <pc:docMk/>
            <pc:sldMk cId="1741347107" sldId="305"/>
            <ac:spMk id="3" creationId="{28DB8040-2C8D-4628-8E81-5F96BF979D27}"/>
          </ac:spMkLst>
        </pc:spChg>
      </pc:sldChg>
      <pc:sldChg chg="addSp delSp modSp add mod ord">
        <pc:chgData name="Ford, Steven - FSA, Washington, DC" userId="b6777701-abb1-4dee-804c-572e86f7e1b4" providerId="ADAL" clId="{518C2764-6693-4F2C-A356-7DEF5D9598C5}" dt="2023-02-02T16:28:08.923" v="3302" actId="6549"/>
        <pc:sldMkLst>
          <pc:docMk/>
          <pc:sldMk cId="1641846039" sldId="306"/>
        </pc:sldMkLst>
        <pc:spChg chg="mod">
          <ac:chgData name="Ford, Steven - FSA, Washington, DC" userId="b6777701-abb1-4dee-804c-572e86f7e1b4" providerId="ADAL" clId="{518C2764-6693-4F2C-A356-7DEF5D9598C5}" dt="2023-02-02T16:28:08.923" v="3302" actId="6549"/>
          <ac:spMkLst>
            <pc:docMk/>
            <pc:sldMk cId="1641846039" sldId="306"/>
            <ac:spMk id="3" creationId="{D2DF9C19-64DB-475E-AC92-374D49EB2B6E}"/>
          </ac:spMkLst>
        </pc:spChg>
        <pc:spChg chg="del mod">
          <ac:chgData name="Ford, Steven - FSA, Washington, DC" userId="b6777701-abb1-4dee-804c-572e86f7e1b4" providerId="ADAL" clId="{518C2764-6693-4F2C-A356-7DEF5D9598C5}" dt="2023-01-25T19:34:59.438" v="1422" actId="478"/>
          <ac:spMkLst>
            <pc:docMk/>
            <pc:sldMk cId="1641846039" sldId="306"/>
            <ac:spMk id="4" creationId="{BDEA598B-EED9-4263-A71D-92C58435A78E}"/>
          </ac:spMkLst>
        </pc:spChg>
        <pc:spChg chg="add mod">
          <ac:chgData name="Ford, Steven - FSA, Washington, DC" userId="b6777701-abb1-4dee-804c-572e86f7e1b4" providerId="ADAL" clId="{518C2764-6693-4F2C-A356-7DEF5D9598C5}" dt="2023-01-25T19:38:06.820" v="1601" actId="14100"/>
          <ac:spMkLst>
            <pc:docMk/>
            <pc:sldMk cId="1641846039" sldId="306"/>
            <ac:spMk id="6" creationId="{C1A8EA7F-4935-4DB2-9579-A42CD8FBBB19}"/>
          </ac:spMkLst>
        </pc:spChg>
        <pc:picChg chg="add mod modCrop">
          <ac:chgData name="Ford, Steven - FSA, Washington, DC" userId="b6777701-abb1-4dee-804c-572e86f7e1b4" providerId="ADAL" clId="{518C2764-6693-4F2C-A356-7DEF5D9598C5}" dt="2023-01-25T19:35:33.197" v="1427" actId="1076"/>
          <ac:picMkLst>
            <pc:docMk/>
            <pc:sldMk cId="1641846039" sldId="306"/>
            <ac:picMk id="5" creationId="{AF7D072F-F0CB-4848-AD29-0C955D5E218C}"/>
          </ac:picMkLst>
        </pc:picChg>
      </pc:sldChg>
      <pc:sldChg chg="add del">
        <pc:chgData name="Ford, Steven - FSA, Washington, DC" userId="b6777701-abb1-4dee-804c-572e86f7e1b4" providerId="ADAL" clId="{518C2764-6693-4F2C-A356-7DEF5D9598C5}" dt="2023-01-25T19:31:47.784" v="1414" actId="2890"/>
        <pc:sldMkLst>
          <pc:docMk/>
          <pc:sldMk cId="2605457729" sldId="306"/>
        </pc:sldMkLst>
      </pc:sldChg>
      <pc:sldChg chg="modSp add mod">
        <pc:chgData name="Ford, Steven - FSA, Washington, DC" userId="b6777701-abb1-4dee-804c-572e86f7e1b4" providerId="ADAL" clId="{518C2764-6693-4F2C-A356-7DEF5D9598C5}" dt="2023-01-29T21:40:47.513" v="2604" actId="20577"/>
        <pc:sldMkLst>
          <pc:docMk/>
          <pc:sldMk cId="2038714235" sldId="307"/>
        </pc:sldMkLst>
        <pc:spChg chg="mod">
          <ac:chgData name="Ford, Steven - FSA, Washington, DC" userId="b6777701-abb1-4dee-804c-572e86f7e1b4" providerId="ADAL" clId="{518C2764-6693-4F2C-A356-7DEF5D9598C5}" dt="2023-01-29T21:40:47.513" v="2604" actId="20577"/>
          <ac:spMkLst>
            <pc:docMk/>
            <pc:sldMk cId="2038714235" sldId="307"/>
            <ac:spMk id="3" creationId="{28DB8040-2C8D-4628-8E81-5F96BF979D27}"/>
          </ac:spMkLst>
        </pc:spChg>
      </pc:sldChg>
      <pc:sldChg chg="addSp delSp modSp add mod">
        <pc:chgData name="Ford, Steven - FSA, Washington, DC" userId="b6777701-abb1-4dee-804c-572e86f7e1b4" providerId="ADAL" clId="{518C2764-6693-4F2C-A356-7DEF5D9598C5}" dt="2023-01-31T13:33:39.190" v="3294"/>
        <pc:sldMkLst>
          <pc:docMk/>
          <pc:sldMk cId="1574508756" sldId="308"/>
        </pc:sldMkLst>
        <pc:spChg chg="add del mod">
          <ac:chgData name="Ford, Steven - FSA, Washington, DC" userId="b6777701-abb1-4dee-804c-572e86f7e1b4" providerId="ADAL" clId="{518C2764-6693-4F2C-A356-7DEF5D9598C5}" dt="2023-01-29T21:57:26.290" v="3127"/>
          <ac:spMkLst>
            <pc:docMk/>
            <pc:sldMk cId="1574508756" sldId="308"/>
            <ac:spMk id="2" creationId="{0D70EF5D-56AB-4145-8C71-33BC8CBD52A7}"/>
          </ac:spMkLst>
        </pc:spChg>
        <pc:spChg chg="add mod">
          <ac:chgData name="Ford, Steven - FSA, Washington, DC" userId="b6777701-abb1-4dee-804c-572e86f7e1b4" providerId="ADAL" clId="{518C2764-6693-4F2C-A356-7DEF5D9598C5}" dt="2023-01-31T13:33:39.190" v="3294"/>
          <ac:spMkLst>
            <pc:docMk/>
            <pc:sldMk cId="1574508756" sldId="308"/>
            <ac:spMk id="2" creationId="{A014A190-9A37-4655-A2EB-58B3BCA6123E}"/>
          </ac:spMkLst>
        </pc:spChg>
        <pc:spChg chg="mod">
          <ac:chgData name="Ford, Steven - FSA, Washington, DC" userId="b6777701-abb1-4dee-804c-572e86f7e1b4" providerId="ADAL" clId="{518C2764-6693-4F2C-A356-7DEF5D9598C5}" dt="2023-01-29T21:56:41.952" v="3124" actId="1076"/>
          <ac:spMkLst>
            <pc:docMk/>
            <pc:sldMk cId="1574508756" sldId="308"/>
            <ac:spMk id="5" creationId="{4393DC0E-F937-4C02-BC70-099490962DD5}"/>
          </ac:spMkLst>
        </pc:spChg>
      </pc:sldChg>
      <pc:sldChg chg="addSp delSp modSp add mod">
        <pc:chgData name="Ford, Steven - FSA, Washington, DC" userId="b6777701-abb1-4dee-804c-572e86f7e1b4" providerId="ADAL" clId="{518C2764-6693-4F2C-A356-7DEF5D9598C5}" dt="2023-01-30T21:11:42.700" v="3230" actId="1076"/>
        <pc:sldMkLst>
          <pc:docMk/>
          <pc:sldMk cId="371901443" sldId="309"/>
        </pc:sldMkLst>
        <pc:spChg chg="add del mod">
          <ac:chgData name="Ford, Steven - FSA, Washington, DC" userId="b6777701-abb1-4dee-804c-572e86f7e1b4" providerId="ADAL" clId="{518C2764-6693-4F2C-A356-7DEF5D9598C5}" dt="2023-01-30T20:51:29.239" v="3217" actId="478"/>
          <ac:spMkLst>
            <pc:docMk/>
            <pc:sldMk cId="371901443" sldId="309"/>
            <ac:spMk id="2" creationId="{B938138A-297D-46B0-AEDA-65E03B76D01E}"/>
          </ac:spMkLst>
        </pc:spChg>
        <pc:spChg chg="del">
          <ac:chgData name="Ford, Steven - FSA, Washington, DC" userId="b6777701-abb1-4dee-804c-572e86f7e1b4" providerId="ADAL" clId="{518C2764-6693-4F2C-A356-7DEF5D9598C5}" dt="2023-01-30T20:51:05.776" v="3189" actId="478"/>
          <ac:spMkLst>
            <pc:docMk/>
            <pc:sldMk cId="371901443" sldId="309"/>
            <ac:spMk id="3" creationId="{28DB8040-2C8D-4628-8E81-5F96BF979D27}"/>
          </ac:spMkLst>
        </pc:spChg>
        <pc:spChg chg="mod">
          <ac:chgData name="Ford, Steven - FSA, Washington, DC" userId="b6777701-abb1-4dee-804c-572e86f7e1b4" providerId="ADAL" clId="{518C2764-6693-4F2C-A356-7DEF5D9598C5}" dt="2023-01-30T21:11:42.700" v="3230" actId="1076"/>
          <ac:spMkLst>
            <pc:docMk/>
            <pc:sldMk cId="371901443" sldId="309"/>
            <ac:spMk id="4" creationId="{3CF2CC4E-74A3-453E-AD43-59A0E710DE6E}"/>
          </ac:spMkLst>
        </pc:spChg>
        <pc:picChg chg="add mod">
          <ac:chgData name="Ford, Steven - FSA, Washington, DC" userId="b6777701-abb1-4dee-804c-572e86f7e1b4" providerId="ADAL" clId="{518C2764-6693-4F2C-A356-7DEF5D9598C5}" dt="2023-01-30T20:54:38.493" v="3222" actId="14100"/>
          <ac:picMkLst>
            <pc:docMk/>
            <pc:sldMk cId="371901443" sldId="309"/>
            <ac:picMk id="6" creationId="{30D457F2-9F36-41B7-AC49-48A3B482B7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7A2FBA-ABE0-4837-871B-56AD2BCBD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DE3B-8B1E-41A2-8970-EF7B4F36D2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8E30A-388C-4EA2-9823-C8257F2863DB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7EA9B1-7EA3-42C3-8DF5-996B4DD584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E892626-D8E1-48D4-B0D7-E10B144C7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F6068-9996-4B39-8A14-50BC4F67F6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D4BC-BC04-4C29-93CF-2001C2663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2C3F90-7031-48EE-A2D5-62B77E5163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F68B17E-D19B-4E87-A557-63D7CE905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AC29FD1-12A9-4623-940B-A48C783DB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GO TO VIEW &gt; MASTER &gt; SLIDE MASTER TO EDIT THE IMAGES ON THE TITLE AND DIVIDER SLIDES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B3C9B99-4B0C-4866-B68A-0EFD402A9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6ECB10-C844-4394-A5E3-E721F36DB78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67B951A-17E8-4CD9-900D-FBE272ED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/>
          <a:stretch>
            <a:fillRect/>
          </a:stretch>
        </p:blipFill>
        <p:spPr bwMode="auto">
          <a:xfrm>
            <a:off x="0" y="1260475"/>
            <a:ext cx="540385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8F56227-4FA1-45C2-BADB-C6449051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341688"/>
            <a:ext cx="35623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530C08-67DB-4B34-96E3-E92E5E1C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60475"/>
            <a:ext cx="35623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8184" y="5699051"/>
            <a:ext cx="7134988" cy="985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7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rgbClr val="06574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81C2-F30D-4E5E-B2B5-E938BA00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E0D953-AD42-48DD-84BC-7FD2B5CB89F0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B0437-4D3E-4A9A-B78C-7639CBE8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3BF0B-C251-4027-AF0F-AA57D947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4C7279C-F1D2-4724-BF94-AEC08106A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4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FA64-A9BA-42C2-AD8E-E69C6F20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9A3298-C42F-498B-BC99-2E0F137A27A5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CB90-8B45-4F72-BB2C-89E9FC6B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73BE-BA68-41BD-A307-F2660A7D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A4E450A-5576-4DF1-8428-299F4F790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B9F7ED6-04A6-4812-A7A5-BD9D8A73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98B04D-A373-4B95-91C6-ACD7F1DA4C19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82245C4A-4C1E-4389-B131-53677540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99B653E-2A90-4497-B17B-8F2526F9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04F1CF8-6C30-49EF-8735-E3418A250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60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35665"/>
            <a:ext cx="7886700" cy="75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C968C-6A12-4F38-A521-5B437F86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1DE7DA-0C2B-4AB8-9628-103AC57EA04C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FE47E-E886-44A5-9069-A90A137F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263E2-A1A9-4E8D-B196-3B0CA0D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D7F782D-0E3A-414B-9B0B-55C5382E5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1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443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5608"/>
            <a:ext cx="2949178" cy="3253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D9762-1CBB-47A9-8D5B-3883A710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CDEE78-9891-49D2-80CB-70522A113EC2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DF219-D026-4F42-A398-F0A131F2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4853B-7728-452C-BFBF-4610EA70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D6C06D9-AF16-4BA3-B104-1B2A2B75B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8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56AC-64A9-4484-8AA3-F573D5B14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BE032-54A1-41E6-914E-A3103B07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F6AE9-ADFF-4F43-8674-9BF8D0CF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B8C-BC61-439A-9088-F0D728FA5AD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0694E-F8B9-4EDD-8455-1C9A889F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5329E-63BA-4FCD-BF7C-B6BB3B74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B4ED-2EA6-40A7-84F7-9AE8ED7F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B1E45-D6E5-44F3-84B8-1D0185D8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B8C-BC61-439A-9088-F0D728FA5AD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033A6-12E0-421B-AE40-CFC1B599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2309E-50C5-42E4-BBFE-2FD384AD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FB4ED-2EA6-40A7-84F7-9AE8ED7F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DBFBAB-68B3-4FE9-86F2-057453A63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992188"/>
            <a:ext cx="71040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17379D-C888-42BC-B4EF-E6ABCDE2E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1040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668A2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ford2@usda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ford2@usd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3EDC0D1E-7F54-4544-9809-1E5107B17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5699125"/>
            <a:ext cx="7134225" cy="985838"/>
          </a:xfrm>
        </p:spPr>
        <p:txBody>
          <a:bodyPr/>
          <a:lstStyle/>
          <a:p>
            <a:pPr eaLnBrk="1" hangingPunct="1"/>
            <a:r>
              <a:rPr lang="en-US" altLang="en-US" dirty="0"/>
              <a:t>PLP Refresher Training (2023)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DF9C19-64DB-475E-AC92-374D49EB2B6E}"/>
              </a:ext>
            </a:extLst>
          </p:cNvPr>
          <p:cNvSpPr txBox="1"/>
          <p:nvPr/>
        </p:nvSpPr>
        <p:spPr>
          <a:xfrm>
            <a:off x="6274837" y="307593"/>
            <a:ext cx="255167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Lender Narrative -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D072F-F0CB-4848-AD29-0C955D5E2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45"/>
          <a:stretch/>
        </p:blipFill>
        <p:spPr>
          <a:xfrm>
            <a:off x="262556" y="959990"/>
            <a:ext cx="5802342" cy="5407377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C1A8EA7F-4935-4DB2-9579-A42CD8FBBB19}"/>
              </a:ext>
            </a:extLst>
          </p:cNvPr>
          <p:cNvSpPr/>
          <p:nvPr/>
        </p:nvSpPr>
        <p:spPr>
          <a:xfrm>
            <a:off x="6119835" y="1987421"/>
            <a:ext cx="2761609" cy="1819469"/>
          </a:xfrm>
          <a:prstGeom prst="borderCallout1">
            <a:avLst>
              <a:gd name="adj1" fmla="val -1763"/>
              <a:gd name="adj2" fmla="val -900"/>
              <a:gd name="adj3" fmla="val -26987"/>
              <a:gd name="adj4" fmla="val -14344"/>
            </a:avLst>
          </a:prstGeom>
          <a:solidFill>
            <a:schemeClr val="accent4">
              <a:lumMod val="20000"/>
              <a:lumOff val="8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Lender’s Loan Narrative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Guide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2-FLP Handbook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Exhibit 4.5</a:t>
            </a:r>
          </a:p>
        </p:txBody>
      </p:sp>
    </p:spTree>
    <p:extLst>
      <p:ext uri="{BB962C8B-B14F-4D97-AF65-F5344CB8AC3E}">
        <p14:creationId xmlns:p14="http://schemas.microsoft.com/office/powerpoint/2010/main" val="164184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5B36E6-297B-405B-A51F-B46741C83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26625"/>
              </p:ext>
            </p:extLst>
          </p:nvPr>
        </p:nvGraphicFramePr>
        <p:xfrm>
          <a:off x="410547" y="2626598"/>
          <a:ext cx="8014996" cy="1916764"/>
        </p:xfrm>
        <a:graphic>
          <a:graphicData uri="http://schemas.openxmlformats.org/drawingml/2006/table">
            <a:tbl>
              <a:tblPr firstRow="1" firstCol="1" bandRow="1"/>
              <a:tblGrid>
                <a:gridCol w="5449077">
                  <a:extLst>
                    <a:ext uri="{9D8B030D-6E8A-4147-A177-3AD203B41FA5}">
                      <a16:colId xmlns:a16="http://schemas.microsoft.com/office/drawing/2014/main" val="1374911020"/>
                    </a:ext>
                  </a:extLst>
                </a:gridCol>
                <a:gridCol w="2565919">
                  <a:extLst>
                    <a:ext uri="{9D8B030D-6E8A-4147-A177-3AD203B41FA5}">
                      <a16:colId xmlns:a16="http://schemas.microsoft.com/office/drawing/2014/main" val="848442791"/>
                    </a:ext>
                  </a:extLst>
                </a:gridCol>
              </a:tblGrid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Eligibility Rules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Source of Documentation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9630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2857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the operation “operator of family farm”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Lender Narrative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58362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2857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history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Lender Narrative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11107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2857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 for guarantee (“Test for credit”)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Lender Narrative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31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B637B9-DB18-4858-B059-1CF123BDDCC3}"/>
              </a:ext>
            </a:extLst>
          </p:cNvPr>
          <p:cNvSpPr txBox="1"/>
          <p:nvPr/>
        </p:nvSpPr>
        <p:spPr>
          <a:xfrm>
            <a:off x="6242179" y="189175"/>
            <a:ext cx="2683983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Eligibility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E75B9-E3BD-4E67-855C-1BAF415750E7}"/>
              </a:ext>
            </a:extLst>
          </p:cNvPr>
          <p:cNvSpPr txBox="1"/>
          <p:nvPr/>
        </p:nvSpPr>
        <p:spPr>
          <a:xfrm>
            <a:off x="259744" y="1663060"/>
            <a:ext cx="452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Narrative - Three Must Haves:</a:t>
            </a:r>
          </a:p>
        </p:txBody>
      </p:sp>
    </p:spTree>
    <p:extLst>
      <p:ext uri="{BB962C8B-B14F-4D97-AF65-F5344CB8AC3E}">
        <p14:creationId xmlns:p14="http://schemas.microsoft.com/office/powerpoint/2010/main" val="12952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5B36E6-297B-405B-A51F-B46741C83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94828"/>
              </p:ext>
            </p:extLst>
          </p:nvPr>
        </p:nvGraphicFramePr>
        <p:xfrm>
          <a:off x="662473" y="1970650"/>
          <a:ext cx="8173617" cy="2499568"/>
        </p:xfrm>
        <a:graphic>
          <a:graphicData uri="http://schemas.openxmlformats.org/drawingml/2006/table">
            <a:tbl>
              <a:tblPr firstRow="1" firstCol="1" bandRow="1"/>
              <a:tblGrid>
                <a:gridCol w="4904478">
                  <a:extLst>
                    <a:ext uri="{9D8B030D-6E8A-4147-A177-3AD203B41FA5}">
                      <a16:colId xmlns:a16="http://schemas.microsoft.com/office/drawing/2014/main" val="1374911020"/>
                    </a:ext>
                  </a:extLst>
                </a:gridCol>
                <a:gridCol w="3269139">
                  <a:extLst>
                    <a:ext uri="{9D8B030D-6E8A-4147-A177-3AD203B41FA5}">
                      <a16:colId xmlns:a16="http://schemas.microsoft.com/office/drawing/2014/main" val="848442791"/>
                    </a:ext>
                  </a:extLst>
                </a:gridCol>
              </a:tblGrid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Eligibility Rules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Source of Documentation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9630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Outstanding Recorded Judgements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Lender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78714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Legal Capacity to Incur Loan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Lender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176773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Controlled Substances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Lender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(Applicant certification)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83068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Citizenship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Applicant certification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(Lender disclosure in narrative)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483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6CF177-3977-4354-A974-7DBB3AA37524}"/>
              </a:ext>
            </a:extLst>
          </p:cNvPr>
          <p:cNvSpPr txBox="1"/>
          <p:nvPr/>
        </p:nvSpPr>
        <p:spPr>
          <a:xfrm>
            <a:off x="662473" y="4773214"/>
            <a:ext cx="748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reference generally enough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know something on any of these topics, describe in the narrative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53AEB-851C-4E00-B4ED-17660629DD4F}"/>
              </a:ext>
            </a:extLst>
          </p:cNvPr>
          <p:cNvSpPr txBox="1"/>
          <p:nvPr/>
        </p:nvSpPr>
        <p:spPr>
          <a:xfrm>
            <a:off x="662473" y="1267544"/>
            <a:ext cx="553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Four for Lender to share what they know: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5C9BE-9282-47C0-85E8-4AE45E402ED2}"/>
              </a:ext>
            </a:extLst>
          </p:cNvPr>
          <p:cNvSpPr txBox="1"/>
          <p:nvPr/>
        </p:nvSpPr>
        <p:spPr>
          <a:xfrm>
            <a:off x="6372808" y="280530"/>
            <a:ext cx="258134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Eligibility</a:t>
            </a:r>
          </a:p>
        </p:txBody>
      </p:sp>
    </p:spTree>
    <p:extLst>
      <p:ext uri="{BB962C8B-B14F-4D97-AF65-F5344CB8AC3E}">
        <p14:creationId xmlns:p14="http://schemas.microsoft.com/office/powerpoint/2010/main" val="108991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5B36E6-297B-405B-A51F-B46741C83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4261"/>
              </p:ext>
            </p:extLst>
          </p:nvPr>
        </p:nvGraphicFramePr>
        <p:xfrm>
          <a:off x="632715" y="1810387"/>
          <a:ext cx="7486337" cy="2335047"/>
        </p:xfrm>
        <a:graphic>
          <a:graphicData uri="http://schemas.openxmlformats.org/drawingml/2006/table">
            <a:tbl>
              <a:tblPr firstRow="1" firstCol="1" bandRow="1"/>
              <a:tblGrid>
                <a:gridCol w="4492085">
                  <a:extLst>
                    <a:ext uri="{9D8B030D-6E8A-4147-A177-3AD203B41FA5}">
                      <a16:colId xmlns:a16="http://schemas.microsoft.com/office/drawing/2014/main" val="1374911020"/>
                    </a:ext>
                  </a:extLst>
                </a:gridCol>
                <a:gridCol w="2994252">
                  <a:extLst>
                    <a:ext uri="{9D8B030D-6E8A-4147-A177-3AD203B41FA5}">
                      <a16:colId xmlns:a16="http://schemas.microsoft.com/office/drawing/2014/main" val="848442791"/>
                    </a:ext>
                  </a:extLst>
                </a:gridCol>
              </a:tblGrid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Eligibility Rules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Source of Documentation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49630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Agency Loss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FSA: Agency database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58362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Delinquency on Federal Debt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FSA:  Government databases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1107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Past Dealings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FSA: Agency files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95285"/>
                  </a:ext>
                </a:extLst>
              </a:tr>
              <a:tr h="401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Federal Crop Insurance Violations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FSA: via RMA Notice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8515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60EA90-A185-4B0E-814C-C1B437EA68BC}"/>
              </a:ext>
            </a:extLst>
          </p:cNvPr>
          <p:cNvSpPr txBox="1"/>
          <p:nvPr/>
        </p:nvSpPr>
        <p:spPr>
          <a:xfrm>
            <a:off x="6736702" y="242437"/>
            <a:ext cx="219244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Narrative – Eligibility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F74CA-AE03-4B04-97CA-2D2B87A58EE8}"/>
              </a:ext>
            </a:extLst>
          </p:cNvPr>
          <p:cNvSpPr txBox="1"/>
          <p:nvPr/>
        </p:nvSpPr>
        <p:spPr>
          <a:xfrm>
            <a:off x="583288" y="4399169"/>
            <a:ext cx="748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Tips: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reference to these is enough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Although FSA will generally take care of these, if you know something on any of these topics, describe in the narrative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1388D-90C0-43C4-970E-E3EA3B9F8BEC}"/>
              </a:ext>
            </a:extLst>
          </p:cNvPr>
          <p:cNvSpPr txBox="1"/>
          <p:nvPr/>
        </p:nvSpPr>
        <p:spPr>
          <a:xfrm>
            <a:off x="583288" y="1156542"/>
            <a:ext cx="554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Four that FSA will generally take care of:</a:t>
            </a:r>
          </a:p>
        </p:txBody>
      </p:sp>
    </p:spTree>
    <p:extLst>
      <p:ext uri="{BB962C8B-B14F-4D97-AF65-F5344CB8AC3E}">
        <p14:creationId xmlns:p14="http://schemas.microsoft.com/office/powerpoint/2010/main" val="12064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357288" y="1371305"/>
            <a:ext cx="8372933" cy="457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 – “Owner/</a:t>
            </a:r>
            <a:r>
              <a:rPr lang="en-US" sz="16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</a:t>
            </a:r>
            <a:r>
              <a:rPr lang="en-U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en-US" sz="16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en-U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farm”</a:t>
            </a:r>
            <a:r>
              <a:rPr lang="en-U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they the operator?</a:t>
            </a:r>
          </a:p>
          <a:p>
            <a:pPr marL="600075" lvl="1" indent="-257175">
              <a:lnSpc>
                <a:spcPct val="107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operation a farm?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operation family size?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the legal operator?  </a:t>
            </a:r>
          </a:p>
          <a:p>
            <a:pPr marL="630238" indent="-2857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this a formal entity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informal entity, or sole proprietorship?</a:t>
            </a:r>
          </a:p>
          <a:p>
            <a:pPr marL="630238" indent="-2857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name is on the leases, contracts, bank accounts, grain checks, etc.?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the physical operator?</a:t>
            </a:r>
          </a:p>
          <a:p>
            <a:pPr marL="625475" indent="-2857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(what individuals) provides the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daily labor, the daily management, and strategic management?</a:t>
            </a:r>
          </a:p>
          <a:p>
            <a:pPr marL="625475" indent="-2857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the individual’s roles in the operation, or contribution to labor?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6C6BD-5418-479C-9E63-7B2D26B375BA}"/>
              </a:ext>
            </a:extLst>
          </p:cNvPr>
          <p:cNvSpPr txBox="1"/>
          <p:nvPr/>
        </p:nvSpPr>
        <p:spPr>
          <a:xfrm>
            <a:off x="5178490" y="256436"/>
            <a:ext cx="38223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Operation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73538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276797" y="1329675"/>
            <a:ext cx="8475317" cy="506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 – Owner/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they the operator?</a:t>
            </a:r>
          </a:p>
          <a:p>
            <a:pPr marL="600075" lvl="1" indent="-257175">
              <a:lnSpc>
                <a:spcPct val="107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operation a farm?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operation family size?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they produce?</a:t>
            </a:r>
          </a:p>
          <a:p>
            <a:pPr marL="457200" indent="-223838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amily F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arm:  “P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roduces an agricultural commodity for sale in </a:t>
            </a:r>
            <a:r>
              <a:rPr lang="en-US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sufficient   quantities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…”</a:t>
            </a:r>
          </a:p>
          <a:p>
            <a:pPr marL="214313" indent="13176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commodity for sale – not simply purchase and resell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indent="13216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What commodities or products do the applicant’s produce?</a:t>
            </a:r>
          </a:p>
          <a:p>
            <a:pPr marL="214313" indent="13216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commodity an agricultural product?  </a:t>
            </a:r>
          </a:p>
          <a:p>
            <a:pPr marL="214313"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the local office if you are unsure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B9A94-06C7-4721-A354-4358CCF42FFA}"/>
              </a:ext>
            </a:extLst>
          </p:cNvPr>
          <p:cNvSpPr txBox="1"/>
          <p:nvPr/>
        </p:nvSpPr>
        <p:spPr>
          <a:xfrm>
            <a:off x="5178490" y="256436"/>
            <a:ext cx="38223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Operation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86042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493041" y="1329675"/>
            <a:ext cx="8372933" cy="507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 – Owner/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operator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lvl="1" indent="-257175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they the operator?</a:t>
            </a:r>
          </a:p>
          <a:p>
            <a:pPr marL="600075" lvl="1" indent="-257175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operation a farm?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operation family size?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we look at:</a:t>
            </a:r>
          </a:p>
          <a:p>
            <a:pPr marL="642938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labor is provided by family members?</a:t>
            </a:r>
          </a:p>
          <a:p>
            <a:pPr marL="642938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Size (quantity, dollars) compared to typical family farm for the area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to include in the narrative:</a:t>
            </a:r>
          </a:p>
          <a:p>
            <a:pPr marL="426244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Revenue</a:t>
            </a:r>
          </a:p>
          <a:p>
            <a:pPr marL="426244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Production quantity  (Acres farmed, head raised/sold)</a:t>
            </a:r>
          </a:p>
          <a:p>
            <a:pPr marL="426244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Number of owner families involved, </a:t>
            </a: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 contribution</a:t>
            </a:r>
          </a:p>
          <a:p>
            <a:pPr marL="426244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Any special factors  (Growth plans, past size vs. current)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25238-D36F-4150-A0FD-0755E957A866}"/>
              </a:ext>
            </a:extLst>
          </p:cNvPr>
          <p:cNvSpPr txBox="1"/>
          <p:nvPr/>
        </p:nvSpPr>
        <p:spPr>
          <a:xfrm>
            <a:off x="5178490" y="256436"/>
            <a:ext cx="38223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Operation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73650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410547" y="1734745"/>
            <a:ext cx="8220269" cy="412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for Credit?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(Why do you need the guarantee)</a:t>
            </a:r>
          </a:p>
          <a:p>
            <a:pPr marL="3857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PLP:  Compare to standards in your Credit Management System (CMS)</a:t>
            </a:r>
          </a:p>
          <a:p>
            <a:pPr marL="600075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be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some weakness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cash flow, new enterprise, irregular performance history, rapid expansion, poor market, net worth, current capital position, limited collateral, new operator</a:t>
            </a:r>
          </a:p>
          <a:p>
            <a:pPr marL="600075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 other assets, including personal assets</a:t>
            </a:r>
          </a:p>
          <a:p>
            <a:pPr marL="600075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5579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ighlight>
                  <a:srgbClr val="FFFFCC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– if an entity member has a second home free and clear, would the lender make the loan if that were offered as security.  If so, then this does not pass the test for credit</a:t>
            </a:r>
          </a:p>
          <a:p>
            <a:pPr marL="600075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0CAB4-9364-4A86-B37D-C4FDE5B4A6FD}"/>
              </a:ext>
            </a:extLst>
          </p:cNvPr>
          <p:cNvSpPr txBox="1"/>
          <p:nvPr/>
        </p:nvSpPr>
        <p:spPr>
          <a:xfrm>
            <a:off x="5850813" y="235828"/>
            <a:ext cx="30660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Test for Credit</a:t>
            </a:r>
          </a:p>
        </p:txBody>
      </p:sp>
    </p:spTree>
    <p:extLst>
      <p:ext uri="{BB962C8B-B14F-4D97-AF65-F5344CB8AC3E}">
        <p14:creationId xmlns:p14="http://schemas.microsoft.com/office/powerpoint/2010/main" val="363120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410547" y="1146917"/>
            <a:ext cx="8220269" cy="515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Entities.</a:t>
            </a:r>
          </a:p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CMS contain the following:</a:t>
            </a:r>
          </a:p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lender will consider the financial resources of each member of an entity when determining the need to request an FSA Guarantee.”</a:t>
            </a:r>
          </a:p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Describe in the narrative anything relevant related to this</a:t>
            </a:r>
          </a:p>
          <a:p>
            <a:pPr marL="1127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27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7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0CAB4-9364-4A86-B37D-C4FDE5B4A6FD}"/>
              </a:ext>
            </a:extLst>
          </p:cNvPr>
          <p:cNvSpPr txBox="1"/>
          <p:nvPr/>
        </p:nvSpPr>
        <p:spPr>
          <a:xfrm>
            <a:off x="5850813" y="235828"/>
            <a:ext cx="30660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Test for Credit</a:t>
            </a:r>
          </a:p>
        </p:txBody>
      </p:sp>
    </p:spTree>
    <p:extLst>
      <p:ext uri="{BB962C8B-B14F-4D97-AF65-F5344CB8AC3E}">
        <p14:creationId xmlns:p14="http://schemas.microsoft.com/office/powerpoint/2010/main" val="324737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461865" y="1884035"/>
            <a:ext cx="8220269" cy="375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about the rates and terms offered by the secondary market are needed by the borrower and we are unable to offer these without the guarantee?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Selling on secondary market 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not adequate. How do secondary market rates and terms necessary for operation’s success?  Need to show benefit to borrower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00075" indent="-21431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0CAB4-9364-4A86-B37D-C4FDE5B4A6FD}"/>
              </a:ext>
            </a:extLst>
          </p:cNvPr>
          <p:cNvSpPr txBox="1"/>
          <p:nvPr/>
        </p:nvSpPr>
        <p:spPr>
          <a:xfrm>
            <a:off x="5906797" y="226498"/>
            <a:ext cx="30660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Test for Credit</a:t>
            </a:r>
          </a:p>
        </p:txBody>
      </p:sp>
    </p:spTree>
    <p:extLst>
      <p:ext uri="{BB962C8B-B14F-4D97-AF65-F5344CB8AC3E}">
        <p14:creationId xmlns:p14="http://schemas.microsoft.com/office/powerpoint/2010/main" val="89812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87" y="1400758"/>
            <a:ext cx="8303740" cy="394418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MS Live Event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Length.  Approximately 1 – 1 1/2 Hours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Participants muted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Type Questions under Q&amp;A (top right of screen)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We will respond both during presentation and after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Recording will be made available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Q&amp;A’s summarized and made available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Slides will be made available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Presenter:  Steve Ford, Sr. Loan Officer, Guaranteed Loan Branch.  Contact: 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steven.ford2@usda.gov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6670973" y="233850"/>
            <a:ext cx="203886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Opening Comments</a:t>
            </a:r>
          </a:p>
        </p:txBody>
      </p:sp>
    </p:spTree>
    <p:extLst>
      <p:ext uri="{BB962C8B-B14F-4D97-AF65-F5344CB8AC3E}">
        <p14:creationId xmlns:p14="http://schemas.microsoft.com/office/powerpoint/2010/main" val="246370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605674" y="1392850"/>
            <a:ext cx="7474090" cy="477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Acceptable: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“Repayment margin below lender’s credit standards.  Projected cashflow indicates 1.05 Debt Service Margin (DSM) which falls below lender’s standard of 1.20 DSM.”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Acceptable: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“Capital position does not meet lender’s credit standards.   65% debt / equity higher  than lenders standard of 50%.”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Unacceptable: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“Guarantee is needed to sell the loan on the secondary market”.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 “Without secondary market won’t be able to offer a fixed interest rate which will ….”</a:t>
            </a:r>
          </a:p>
          <a:p>
            <a:pPr marL="3857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3BA85-33AF-459B-8849-72B712A884AE}"/>
              </a:ext>
            </a:extLst>
          </p:cNvPr>
          <p:cNvSpPr txBox="1"/>
          <p:nvPr/>
        </p:nvSpPr>
        <p:spPr>
          <a:xfrm>
            <a:off x="5918460" y="180811"/>
            <a:ext cx="30660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Test for Credit</a:t>
            </a:r>
          </a:p>
        </p:txBody>
      </p:sp>
    </p:spTree>
    <p:extLst>
      <p:ext uri="{BB962C8B-B14F-4D97-AF65-F5344CB8AC3E}">
        <p14:creationId xmlns:p14="http://schemas.microsoft.com/office/powerpoint/2010/main" val="10788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553602" y="1398844"/>
            <a:ext cx="7474090" cy="457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 lenders have more flexibility in analyzing character/credit history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Don’t be silent on credit history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negative - discuss late payments, low scores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these were beyond borrower’s control</a:t>
            </a:r>
          </a:p>
          <a:p>
            <a:pPr marL="685800" lvl="1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this is no longer a concern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What about positive? (if there are no late payments, etc.)</a:t>
            </a:r>
          </a:p>
          <a:p>
            <a:pPr marL="342900" lvl="1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positive, can be brief - just note saying “credit history is strong with no history of late payments, and a credit score of …”</a:t>
            </a:r>
            <a:br>
              <a:rPr lang="en-US" dirty="0">
                <a:effectLst/>
                <a:latin typeface="Segoe UI" panose="020B0502040204020203" pitchFamily="34" charset="0"/>
              </a:rPr>
            </a:br>
            <a:br>
              <a:rPr lang="en-US" dirty="0">
                <a:effectLst/>
                <a:latin typeface="Segoe UI" panose="020B0502040204020203" pitchFamily="34" charset="0"/>
              </a:rPr>
            </a:b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A57EE-2945-4EA8-B6A2-A80355271576}"/>
              </a:ext>
            </a:extLst>
          </p:cNvPr>
          <p:cNvSpPr txBox="1"/>
          <p:nvPr/>
        </p:nvSpPr>
        <p:spPr>
          <a:xfrm>
            <a:off x="5785499" y="254489"/>
            <a:ext cx="30660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– Credit History</a:t>
            </a:r>
          </a:p>
        </p:txBody>
      </p:sp>
    </p:spTree>
    <p:extLst>
      <p:ext uri="{BB962C8B-B14F-4D97-AF65-F5344CB8AC3E}">
        <p14:creationId xmlns:p14="http://schemas.microsoft.com/office/powerpoint/2010/main" val="377113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2793002"/>
            <a:ext cx="8303740" cy="3365201"/>
          </a:xfrm>
        </p:spPr>
        <p:txBody>
          <a:bodyPr>
            <a:noAutofit/>
          </a:bodyPr>
          <a:lstStyle/>
          <a:p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CMS details how lender will evaluate capacity</a:t>
            </a:r>
          </a:p>
          <a:p>
            <a:endParaRPr lang="en-US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PLP lenders may use: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Projected cash flow (FSA’s traditional method)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Their own planning prices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Their own projected yields – should be supported in the narrative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Historical income and expenses rather than a projection (if no changes)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Scorecard underwriting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6079801" y="224520"/>
            <a:ext cx="283093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- Capacity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7EF37-5B67-4EB7-9A74-85CDB2248F42}"/>
              </a:ext>
            </a:extLst>
          </p:cNvPr>
          <p:cNvSpPr txBox="1"/>
          <p:nvPr/>
        </p:nvSpPr>
        <p:spPr>
          <a:xfrm>
            <a:off x="420130" y="1073020"/>
            <a:ext cx="830374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Repayment capacity.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Notwithstanding any other provision of this section, PLP lenders will follow their internal procedures on financial feasibility as agreed to by the Agency during PLP certification.”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CFR 762.125(a)(1)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7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452902" y="1967942"/>
            <a:ext cx="8032921" cy="325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CMS have statement similar to “the lender will not approve a loan that projects less than 100% repayment”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CMS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describe when capacity is considered a weakness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CMS “Term Debt/Capital Lease Coverage Ratio (TDCLCR) below 1.25:1.00 is considered weak and must have offsetting strengths in other credit factors.  In no case will a loan be approved with TDCLCR less than 1.00:1.00.”</a:t>
            </a: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342900" algn="l"/>
              </a:tabLst>
            </a:pPr>
            <a:endParaRPr lang="en-US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3429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7A5BC-60BE-48C6-90FF-027F4643183C}"/>
              </a:ext>
            </a:extLst>
          </p:cNvPr>
          <p:cNvSpPr txBox="1"/>
          <p:nvPr/>
        </p:nvSpPr>
        <p:spPr>
          <a:xfrm>
            <a:off x="6135704" y="276691"/>
            <a:ext cx="288699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Narrative- Capacity</a:t>
            </a:r>
          </a:p>
        </p:txBody>
      </p:sp>
    </p:spTree>
    <p:extLst>
      <p:ext uri="{BB962C8B-B14F-4D97-AF65-F5344CB8AC3E}">
        <p14:creationId xmlns:p14="http://schemas.microsoft.com/office/powerpoint/2010/main" val="115442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555539" y="1566726"/>
            <a:ext cx="8032921" cy="483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should the narrative contain: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sz="2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2" indent="-285750" font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 offsetting strength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2" indent="-285750" font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 assumptions used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2" indent="-285750" font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 strengths, weaknesses, and confidence level in forecast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2" indent="-285750" font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Year 1 is not positive, discuss how current assets or unequal payments are to be used to get to positive typical year</a:t>
            </a:r>
          </a:p>
          <a:p>
            <a:pPr marL="0" lvl="2" fontAlgn="ctr">
              <a:lnSpc>
                <a:spcPct val="107000"/>
              </a:lnSpc>
              <a:buSzPts val="1000"/>
              <a:tabLst>
                <a:tab pos="0" algn="l"/>
              </a:tabLs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2" indent="-285750" fontAlgn="ctr">
              <a:lnSpc>
                <a:spcPct val="107000"/>
              </a:lnSpc>
              <a:buSzPts val="1000"/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cashflow provided, address flags, inconsistencies</a:t>
            </a:r>
          </a:p>
          <a:p>
            <a:pPr marL="257175" indent="-257175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endParaRPr lang="en-US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3429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7A5BC-60BE-48C6-90FF-027F4643183C}"/>
              </a:ext>
            </a:extLst>
          </p:cNvPr>
          <p:cNvSpPr txBox="1"/>
          <p:nvPr/>
        </p:nvSpPr>
        <p:spPr>
          <a:xfrm>
            <a:off x="6135704" y="276691"/>
            <a:ext cx="288699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Narrative- Capacity</a:t>
            </a:r>
          </a:p>
        </p:txBody>
      </p:sp>
    </p:spTree>
    <p:extLst>
      <p:ext uri="{BB962C8B-B14F-4D97-AF65-F5344CB8AC3E}">
        <p14:creationId xmlns:p14="http://schemas.microsoft.com/office/powerpoint/2010/main" val="108447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38" y="1297441"/>
            <a:ext cx="8303740" cy="468348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What collateral rules are the </a:t>
            </a:r>
            <a:r>
              <a:rPr lang="en-US" sz="2000" u="sng" dirty="0">
                <a:solidFill>
                  <a:schemeClr val="tx1"/>
                </a:solidFill>
              </a:rPr>
              <a:t>same</a:t>
            </a:r>
            <a:r>
              <a:rPr lang="en-US" sz="2000" dirty="0">
                <a:solidFill>
                  <a:schemeClr val="tx1"/>
                </a:solidFill>
              </a:rPr>
              <a:t> for a PLP lender and other lenders?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Collateral.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tx1"/>
                </a:solidFill>
              </a:rPr>
              <a:t>Lien position rules apply regardless of lender status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Examples:  Need 85% LTV for junior lien on real estate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               Restrictions for junior lien on chattels</a:t>
            </a:r>
          </a:p>
          <a:p>
            <a:r>
              <a:rPr lang="en-US" sz="2000" dirty="0">
                <a:solidFill>
                  <a:schemeClr val="tx1"/>
                </a:solidFill>
              </a:rPr>
              <a:t>	       Need to take additional collateral when appropriate*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*    Several factors to consider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Discuss in loan narrative what additional collateral was considered and why it wasn’t taken if needed</a:t>
            </a:r>
          </a:p>
          <a:p>
            <a:endParaRPr lang="en-US" sz="35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FB721-7641-49B1-8616-DD95C2F59609}"/>
              </a:ext>
            </a:extLst>
          </p:cNvPr>
          <p:cNvSpPr txBox="1"/>
          <p:nvPr/>
        </p:nvSpPr>
        <p:spPr>
          <a:xfrm>
            <a:off x="6368144" y="261099"/>
            <a:ext cx="255167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- Collateral</a:t>
            </a:r>
          </a:p>
        </p:txBody>
      </p:sp>
    </p:spTree>
    <p:extLst>
      <p:ext uri="{BB962C8B-B14F-4D97-AF65-F5344CB8AC3E}">
        <p14:creationId xmlns:p14="http://schemas.microsoft.com/office/powerpoint/2010/main" val="174134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38" y="1297441"/>
            <a:ext cx="8303740" cy="414083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Appraisals. PLP lenders must use the same appraisal rules</a:t>
            </a:r>
          </a:p>
          <a:p>
            <a:pPr marL="383381"/>
            <a:r>
              <a:rPr lang="en-US" sz="2400" dirty="0">
                <a:solidFill>
                  <a:schemeClr val="tx1"/>
                </a:solidFill>
              </a:rPr>
              <a:t>Over $250,000:  USPAP, Certified General</a:t>
            </a:r>
          </a:p>
          <a:p>
            <a:pPr marL="383381"/>
            <a:endParaRPr lang="en-US" sz="2400" dirty="0">
              <a:solidFill>
                <a:srgbClr val="FF0000"/>
              </a:solidFill>
            </a:endParaRPr>
          </a:p>
          <a:p>
            <a:pPr marL="383381"/>
            <a:r>
              <a:rPr lang="en-US" sz="2400" dirty="0">
                <a:solidFill>
                  <a:srgbClr val="FF0000"/>
                </a:solidFill>
              </a:rPr>
              <a:t>Except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 PLP is not required to obtain FSA prior approval to use an appraisal over 18 months.  They must still document criteria are met</a:t>
            </a:r>
          </a:p>
          <a:p>
            <a:pPr marL="383381"/>
            <a:endParaRPr lang="en-US" sz="2400" dirty="0">
              <a:solidFill>
                <a:schemeClr val="tx1"/>
              </a:solidFill>
            </a:endParaRPr>
          </a:p>
          <a:p>
            <a:pPr marL="383381"/>
            <a:r>
              <a:rPr lang="en-US" sz="2400" dirty="0">
                <a:solidFill>
                  <a:srgbClr val="FF0000"/>
                </a:solidFill>
              </a:rPr>
              <a:t>NOTE:  Appraisals do NOT need to be submitted to FSA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FB721-7641-49B1-8616-DD95C2F59609}"/>
              </a:ext>
            </a:extLst>
          </p:cNvPr>
          <p:cNvSpPr txBox="1"/>
          <p:nvPr/>
        </p:nvSpPr>
        <p:spPr>
          <a:xfrm>
            <a:off x="6368144" y="261099"/>
            <a:ext cx="255167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- Collateral</a:t>
            </a:r>
          </a:p>
        </p:txBody>
      </p:sp>
    </p:spTree>
    <p:extLst>
      <p:ext uri="{BB962C8B-B14F-4D97-AF65-F5344CB8AC3E}">
        <p14:creationId xmlns:p14="http://schemas.microsoft.com/office/powerpoint/2010/main" val="341646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A598B-EED9-4263-A71D-92C58435A78E}"/>
              </a:ext>
            </a:extLst>
          </p:cNvPr>
          <p:cNvSpPr txBox="1"/>
          <p:nvPr/>
        </p:nvSpPr>
        <p:spPr>
          <a:xfrm>
            <a:off x="606188" y="1232700"/>
            <a:ext cx="7474090" cy="499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CMS typically describes the acceptable loan to value rates for different collateral</a:t>
            </a: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are used as an indicator to look for other strengths, or to offset a weakness in another category</a:t>
            </a: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Lenders:  Describe method of valuation (appraisal, evaluation) used or to be used</a:t>
            </a: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LTV standards not met, what are offsetting strengths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342900" algn="l"/>
              </a:tabLs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F9C19-64DB-475E-AC92-374D49EB2B6E}"/>
              </a:ext>
            </a:extLst>
          </p:cNvPr>
          <p:cNvSpPr txBox="1"/>
          <p:nvPr/>
        </p:nvSpPr>
        <p:spPr>
          <a:xfrm>
            <a:off x="6274837" y="307593"/>
            <a:ext cx="255167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 - Collateral</a:t>
            </a:r>
          </a:p>
        </p:txBody>
      </p:sp>
    </p:spTree>
    <p:extLst>
      <p:ext uri="{BB962C8B-B14F-4D97-AF65-F5344CB8AC3E}">
        <p14:creationId xmlns:p14="http://schemas.microsoft.com/office/powerpoint/2010/main" val="1915793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F8CEE-2FB1-46BE-9A43-027C2B5927F9}"/>
              </a:ext>
            </a:extLst>
          </p:cNvPr>
          <p:cNvSpPr txBox="1"/>
          <p:nvPr/>
        </p:nvSpPr>
        <p:spPr>
          <a:xfrm>
            <a:off x="565231" y="1328425"/>
            <a:ext cx="7341734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FSA Offices: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soon as you receive the application, make 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complete list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items needed.  Don’t piecemeal the items needed – make sure the list is complete.</a:t>
            </a: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this to the lender ASAP and follow up with 15-day letter.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I have questions after reviewing the application material and lender’s narrative?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Call, email the lender with the questions.</a:t>
            </a: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the lender’s response in the file or include the email.</a:t>
            </a: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 startAt="2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fontAlgn="ctr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putting a simple question on incomplete application letter.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sz="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07B05-2A97-4CAE-B275-695892313ADD}"/>
              </a:ext>
            </a:extLst>
          </p:cNvPr>
          <p:cNvSpPr txBox="1"/>
          <p:nvPr/>
        </p:nvSpPr>
        <p:spPr>
          <a:xfrm>
            <a:off x="5135495" y="289091"/>
            <a:ext cx="377498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Application Processing –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184675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F8CEE-2FB1-46BE-9A43-027C2B5927F9}"/>
              </a:ext>
            </a:extLst>
          </p:cNvPr>
          <p:cNvSpPr txBox="1"/>
          <p:nvPr/>
        </p:nvSpPr>
        <p:spPr>
          <a:xfrm>
            <a:off x="690465" y="1465223"/>
            <a:ext cx="7744408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do I need physical documentation?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Answer: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you absolutely need to see the documentation to figure things out, take the lender’s answer and document it.  Don’t require documents to confirm honesty.  Lender status may play a role in this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following can typically be handles with a call or email (physical documentation generally not necessary).  FSA can document this in their approval narrative: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yields seem high</a:t>
            </a:r>
          </a:p>
          <a:p>
            <a:pPr marL="285750" lvl="2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prices seem high</a:t>
            </a:r>
          </a:p>
          <a:p>
            <a:pPr marL="285750" lvl="2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expenses seem out of line with history</a:t>
            </a:r>
          </a:p>
          <a:p>
            <a:pPr marL="285750" lvl="2" indent="-2857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Unable to identify which debts will be refinanced with loan funds</a:t>
            </a: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>
              <a:spcBef>
                <a:spcPts val="0"/>
              </a:spcBef>
              <a:spcAft>
                <a:spcPts val="0"/>
              </a:spcAft>
            </a:pPr>
            <a:endParaRPr lang="en-US" sz="1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07B05-2A97-4CAE-B275-695892313ADD}"/>
              </a:ext>
            </a:extLst>
          </p:cNvPr>
          <p:cNvSpPr txBox="1"/>
          <p:nvPr/>
        </p:nvSpPr>
        <p:spPr>
          <a:xfrm>
            <a:off x="5210139" y="223776"/>
            <a:ext cx="377498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Application Processing –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70916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93" y="1456906"/>
            <a:ext cx="8303740" cy="39441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Lender Beginning Farmer Summit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chemeClr val="tx1"/>
                </a:solidFill>
              </a:rPr>
              <a:t>Consistency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chemeClr val="tx1"/>
                </a:solidFill>
              </a:rPr>
              <a:t>Joint FSA / Lender Training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PLP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Beginning Farmer Programs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Guaranteed Loan Making Practices and Issues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Guaranteed Loan Servicing Expectations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2800" dirty="0"/>
              <a:t>Other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6831394" y="233850"/>
            <a:ext cx="203886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3871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F8CEE-2FB1-46BE-9A43-027C2B5927F9}"/>
              </a:ext>
            </a:extLst>
          </p:cNvPr>
          <p:cNvSpPr txBox="1"/>
          <p:nvPr/>
        </p:nvSpPr>
        <p:spPr>
          <a:xfrm>
            <a:off x="541177" y="1834639"/>
            <a:ext cx="81826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 Concern: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FLP should obtain needed forms from FSA-Farm Program rather than make applicant or lender obtain it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do FP forms need to be in FLP file?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 fontAlgn="ctr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 of current form AD-1026 must be in FLP file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FP forms need to be executed with FSA, but not necessarily in FLP file 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not specifically required to be in the file, confirm it has been executed with FSA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07B05-2A97-4CAE-B275-695892313ADD}"/>
              </a:ext>
            </a:extLst>
          </p:cNvPr>
          <p:cNvSpPr txBox="1"/>
          <p:nvPr/>
        </p:nvSpPr>
        <p:spPr>
          <a:xfrm>
            <a:off x="5126163" y="270430"/>
            <a:ext cx="377498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Application Processing –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97200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4ACFA1-9A6C-4698-AB5F-4805ED52E6B6}"/>
              </a:ext>
            </a:extLst>
          </p:cNvPr>
          <p:cNvSpPr txBox="1"/>
          <p:nvPr/>
        </p:nvSpPr>
        <p:spPr>
          <a:xfrm>
            <a:off x="383341" y="1275034"/>
            <a:ext cx="793568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ctr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Applications involving </a:t>
            </a:r>
            <a:r>
              <a:rPr lang="en-US" u="sng" dirty="0"/>
              <a:t>ground disturbance </a:t>
            </a:r>
            <a:r>
              <a:rPr lang="en-US" dirty="0"/>
              <a:t>or </a:t>
            </a:r>
            <a:r>
              <a:rPr lang="en-US" u="sng" dirty="0"/>
              <a:t>large amounts of livestock </a:t>
            </a:r>
            <a:r>
              <a:rPr lang="en-US" dirty="0"/>
              <a:t>typically require a more detailed environmental review by FSA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671513" lvl="1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Start any environmental inquiry with FSA early – prior to submitting application and prior to disturbing any ground or starting any construction</a:t>
            </a:r>
          </a:p>
          <a:p>
            <a:pPr marL="671513" lvl="1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671513" lvl="1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Communication with FSA is key because state laws and regulations can vary</a:t>
            </a:r>
          </a:p>
          <a:p>
            <a:pPr lvl="1" font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671513" lvl="1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FSA should conduct whatever consultations are needed within USDA or with any outside Agency.  FSA may need lender’s assistance in obtaining information needed from the applicant.</a:t>
            </a:r>
          </a:p>
          <a:p>
            <a:pPr marL="671513" lvl="1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/>
              <a:t>FSA’s environmental review must be completed before the application can be approved and before the project is started</a:t>
            </a: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A02A3-6F6B-4D60-83FB-8D20B18AEAB4}"/>
              </a:ext>
            </a:extLst>
          </p:cNvPr>
          <p:cNvSpPr txBox="1"/>
          <p:nvPr/>
        </p:nvSpPr>
        <p:spPr>
          <a:xfrm>
            <a:off x="4703008" y="242438"/>
            <a:ext cx="42821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Applications – Environmental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279346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4ACFA1-9A6C-4698-AB5F-4805ED52E6B6}"/>
              </a:ext>
            </a:extLst>
          </p:cNvPr>
          <p:cNvSpPr txBox="1"/>
          <p:nvPr/>
        </p:nvSpPr>
        <p:spPr>
          <a:xfrm>
            <a:off x="587829" y="1547713"/>
            <a:ext cx="79123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FSA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Talk to your neighbors.  Local to local; State to State.</a:t>
            </a: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Stick to the handbook</a:t>
            </a: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best practices when requesting clarification.</a:t>
            </a:r>
          </a:p>
          <a:p>
            <a:pPr marL="214313" indent="-214313" fontAlgn="ctr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Talk to your neighbors.  Local to local; State to State - Again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Lenders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FSA (County-State-National) know if something is not consistent </a:t>
            </a: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not wrong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appropriately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for consistency between offices</a:t>
            </a: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 certain information needs will be situation dependent</a:t>
            </a:r>
          </a:p>
          <a:p>
            <a:pPr marL="214313" indent="-214313"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Recognize environmental rules are different between states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A02A3-6F6B-4D60-83FB-8D20B18AEAB4}"/>
              </a:ext>
            </a:extLst>
          </p:cNvPr>
          <p:cNvSpPr txBox="1"/>
          <p:nvPr/>
        </p:nvSpPr>
        <p:spPr>
          <a:xfrm>
            <a:off x="7385310" y="231974"/>
            <a:ext cx="147851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83884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3DC0E-F937-4C02-BC70-099490962DD5}"/>
              </a:ext>
            </a:extLst>
          </p:cNvPr>
          <p:cNvSpPr txBox="1">
            <a:spLocks/>
          </p:cNvSpPr>
          <p:nvPr/>
        </p:nvSpPr>
        <p:spPr bwMode="auto">
          <a:xfrm>
            <a:off x="680405" y="1537607"/>
            <a:ext cx="8303740" cy="394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0657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PLP Application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PLP Narrative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Application Processing – Best practices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Consistency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7427167" y="224520"/>
            <a:ext cx="143666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99093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3DC0E-F937-4C02-BC70-099490962DD5}"/>
              </a:ext>
            </a:extLst>
          </p:cNvPr>
          <p:cNvSpPr txBox="1">
            <a:spLocks/>
          </p:cNvSpPr>
          <p:nvPr/>
        </p:nvSpPr>
        <p:spPr bwMode="auto">
          <a:xfrm>
            <a:off x="2308351" y="1514761"/>
            <a:ext cx="5118816" cy="111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0657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7427167" y="224520"/>
            <a:ext cx="143666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4A190-9A37-4655-A2EB-58B3BCA6123E}"/>
              </a:ext>
            </a:extLst>
          </p:cNvPr>
          <p:cNvSpPr txBox="1"/>
          <p:nvPr/>
        </p:nvSpPr>
        <p:spPr>
          <a:xfrm>
            <a:off x="1684421" y="4122821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future training suggestions to:  </a:t>
            </a:r>
          </a:p>
          <a:p>
            <a:endParaRPr lang="en-US" dirty="0"/>
          </a:p>
          <a:p>
            <a:r>
              <a:rPr lang="en-US" sz="1800" dirty="0">
                <a:solidFill>
                  <a:schemeClr val="tx1"/>
                </a:solidFill>
              </a:rPr>
              <a:t>Steve Ford, Sr. Loan Officer, Guaranteed Loan Branch.  Contact:  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steven.ford2@usda.gov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456906"/>
            <a:ext cx="8303740" cy="394418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PLP Application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PLP Narrative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Application Processing – Best practices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Consistency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7109927" y="261842"/>
            <a:ext cx="177899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82235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5903495" y="93400"/>
            <a:ext cx="298542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Credit Management System</a:t>
            </a:r>
          </a:p>
          <a:p>
            <a:pPr algn="ctr"/>
            <a:r>
              <a:rPr lang="en-US" dirty="0"/>
              <a:t>(CMS)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457F2-9F36-41B7-AC49-48A3B482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69" y="943775"/>
            <a:ext cx="4300198" cy="53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8040-2C8D-4628-8E81-5F96BF979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16" y="3532588"/>
            <a:ext cx="8241955" cy="2593911"/>
          </a:xfrm>
        </p:spPr>
        <p:txBody>
          <a:bodyPr>
            <a:normAutofit fontScale="92500" lnSpcReduction="10000"/>
          </a:bodyPr>
          <a:lstStyle/>
          <a:p>
            <a:pPr marL="38338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CMS defines what a lender will gather from applicant.</a:t>
            </a:r>
          </a:p>
          <a:p>
            <a:pPr marL="900113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Balance sheets – how many years and how old is a “current” balance sheet</a:t>
            </a:r>
          </a:p>
          <a:p>
            <a:pPr marL="900113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Years and types of income / expense history</a:t>
            </a:r>
          </a:p>
          <a:p>
            <a:pPr marL="900113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Production history (if any)</a:t>
            </a:r>
          </a:p>
          <a:p>
            <a:pPr marL="900113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Policies on verifying debt and assets</a:t>
            </a:r>
          </a:p>
          <a:p>
            <a:pPr marL="900113" indent="-21431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Age of a “current credit report”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2CC4E-74A3-453E-AD43-59A0E710DE6E}"/>
              </a:ext>
            </a:extLst>
          </p:cNvPr>
          <p:cNvSpPr txBox="1"/>
          <p:nvPr/>
        </p:nvSpPr>
        <p:spPr>
          <a:xfrm>
            <a:off x="7161115" y="243181"/>
            <a:ext cx="176512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-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1EC53-B200-46E8-926B-4FFF6E2F6B59}"/>
              </a:ext>
            </a:extLst>
          </p:cNvPr>
          <p:cNvSpPr txBox="1"/>
          <p:nvPr/>
        </p:nvSpPr>
        <p:spPr>
          <a:xfrm>
            <a:off x="562991" y="1094571"/>
            <a:ext cx="8241955" cy="2198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338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a complete application for PLP lenders will consist of at least:</a:t>
            </a:r>
          </a:p>
          <a:p>
            <a:pPr marL="38338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        (1) An application form;</a:t>
            </a:r>
            <a:endParaRPr lang="en-US" dirty="0">
              <a:ea typeface="Calibri" panose="020F0502020204030204" pitchFamily="34" charset="0"/>
            </a:endParaRPr>
          </a:p>
          <a:p>
            <a:pPr marL="685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 (2) A loan narrative;</a:t>
            </a:r>
            <a:endParaRPr lang="en-US" dirty="0">
              <a:ea typeface="Calibri" panose="020F0502020204030204" pitchFamily="34" charset="0"/>
            </a:endParaRPr>
          </a:p>
          <a:p>
            <a:pPr marL="685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 (3) Any other items agreed to during the approval of the PLP lender's status and contained in the PLP lender agreement.” 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(7 CFR 762.110 (e))*</a:t>
            </a:r>
          </a:p>
          <a:p>
            <a:pPr marL="6858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000000"/>
                </a:solidFill>
              </a:rPr>
              <a:t>  Including environmental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8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68B3BA4-21C5-4173-A216-DB650902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6" y="2018853"/>
            <a:ext cx="6292079" cy="3740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63B36-6A81-487B-874A-3280FE9F3BC9}"/>
              </a:ext>
            </a:extLst>
          </p:cNvPr>
          <p:cNvSpPr txBox="1"/>
          <p:nvPr/>
        </p:nvSpPr>
        <p:spPr>
          <a:xfrm>
            <a:off x="7063710" y="233107"/>
            <a:ext cx="18087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- 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6803F-1421-4103-A0A4-EA00FE374DBC}"/>
              </a:ext>
            </a:extLst>
          </p:cNvPr>
          <p:cNvSpPr txBox="1"/>
          <p:nvPr/>
        </p:nvSpPr>
        <p:spPr>
          <a:xfrm>
            <a:off x="7413715" y="2956561"/>
            <a:ext cx="1108711" cy="369332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Narrative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9E1514-4C9B-49F3-865E-71637AE97024}"/>
              </a:ext>
            </a:extLst>
          </p:cNvPr>
          <p:cNvSpPr txBox="1"/>
          <p:nvPr/>
        </p:nvSpPr>
        <p:spPr>
          <a:xfrm>
            <a:off x="7421879" y="2188750"/>
            <a:ext cx="1301991" cy="369332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F2EACF-00DF-497C-8D07-4BC843B6166F}"/>
              </a:ext>
            </a:extLst>
          </p:cNvPr>
          <p:cNvCxnSpPr>
            <a:cxnSpLocks/>
          </p:cNvCxnSpPr>
          <p:nvPr/>
        </p:nvCxnSpPr>
        <p:spPr>
          <a:xfrm flipH="1">
            <a:off x="3929600" y="2558082"/>
            <a:ext cx="344360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C2CF98-7B00-47EF-857C-F5FB38431A77}"/>
              </a:ext>
            </a:extLst>
          </p:cNvPr>
          <p:cNvCxnSpPr>
            <a:cxnSpLocks/>
          </p:cNvCxnSpPr>
          <p:nvPr/>
        </p:nvCxnSpPr>
        <p:spPr>
          <a:xfrm flipH="1">
            <a:off x="5607775" y="2945148"/>
            <a:ext cx="1805940" cy="162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6C1F0F-E503-492E-B143-B887D52A2459}"/>
              </a:ext>
            </a:extLst>
          </p:cNvPr>
          <p:cNvCxnSpPr>
            <a:cxnSpLocks/>
          </p:cNvCxnSpPr>
          <p:nvPr/>
        </p:nvCxnSpPr>
        <p:spPr>
          <a:xfrm flipH="1">
            <a:off x="6271106" y="3375902"/>
            <a:ext cx="1066799" cy="17315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4366-6573-4BDB-965F-0FC4949B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4083"/>
            <a:ext cx="7886700" cy="373065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Lender Question:  </a:t>
            </a:r>
            <a:r>
              <a:rPr lang="en-US" dirty="0">
                <a:solidFill>
                  <a:schemeClr val="tx1"/>
                </a:solidFill>
              </a:rPr>
              <a:t>How can I limit requests for more information?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Answer:  </a:t>
            </a:r>
            <a:r>
              <a:rPr lang="en-US" dirty="0">
                <a:solidFill>
                  <a:schemeClr val="tx1"/>
                </a:solidFill>
              </a:rPr>
              <a:t>A thorough loan narrative.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PLP Loan narrative needs to be thorough since we don’t get any other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63B36-6A81-487B-874A-3280FE9F3BC9}"/>
              </a:ext>
            </a:extLst>
          </p:cNvPr>
          <p:cNvSpPr txBox="1"/>
          <p:nvPr/>
        </p:nvSpPr>
        <p:spPr>
          <a:xfrm>
            <a:off x="7036448" y="289090"/>
            <a:ext cx="180872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- Application</a:t>
            </a:r>
          </a:p>
        </p:txBody>
      </p:sp>
    </p:spTree>
    <p:extLst>
      <p:ext uri="{BB962C8B-B14F-4D97-AF65-F5344CB8AC3E}">
        <p14:creationId xmlns:p14="http://schemas.microsoft.com/office/powerpoint/2010/main" val="247383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BCEEE-9BFD-4615-94D8-49F085FE4E19}"/>
              </a:ext>
            </a:extLst>
          </p:cNvPr>
          <p:cNvSpPr txBox="1"/>
          <p:nvPr/>
        </p:nvSpPr>
        <p:spPr>
          <a:xfrm>
            <a:off x="743423" y="933673"/>
            <a:ext cx="7439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Loan Narrative Guide (2-FLP Exhibit 4.5)</a:t>
            </a:r>
          </a:p>
          <a:p>
            <a:pPr marL="671513" lvl="1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marL="1128713" lvl="2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Operation background and description</a:t>
            </a:r>
          </a:p>
          <a:p>
            <a:pPr marL="671513" lvl="1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 of farmed land</a:t>
            </a:r>
          </a:p>
          <a:p>
            <a:pPr marL="671513" lvl="1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Entity description</a:t>
            </a:r>
          </a:p>
          <a:p>
            <a:pPr marL="671513" lvl="1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loan funds</a:t>
            </a:r>
          </a:p>
          <a:p>
            <a:pPr marL="671513" lvl="1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Rates and terms</a:t>
            </a:r>
          </a:p>
          <a:p>
            <a:pPr marL="671513" lvl="1" indent="-214313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C’s of Credit (Strengths and Weaknesses)</a:t>
            </a:r>
          </a:p>
          <a:p>
            <a:pPr marL="1014413" lvl="2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Character (Credit History)</a:t>
            </a:r>
          </a:p>
          <a:p>
            <a:pPr marL="1014413" lvl="2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</a:p>
          <a:p>
            <a:pPr marL="1014413" lvl="2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</a:p>
          <a:p>
            <a:pPr marL="1014413" lvl="2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Collateral</a:t>
            </a:r>
          </a:p>
          <a:p>
            <a:pPr marL="1014413" lvl="2" indent="-214313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Conditions (Servicing plan)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8D273-737E-4B02-A576-071040F07D4C}"/>
              </a:ext>
            </a:extLst>
          </p:cNvPr>
          <p:cNvSpPr txBox="1"/>
          <p:nvPr/>
        </p:nvSpPr>
        <p:spPr>
          <a:xfrm>
            <a:off x="6880949" y="205115"/>
            <a:ext cx="203886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PLP Narrative</a:t>
            </a:r>
          </a:p>
        </p:txBody>
      </p:sp>
    </p:spTree>
    <p:extLst>
      <p:ext uri="{BB962C8B-B14F-4D97-AF65-F5344CB8AC3E}">
        <p14:creationId xmlns:p14="http://schemas.microsoft.com/office/powerpoint/2010/main" val="10459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a-ppt-template.pot [Compatibility Mode]" id="{7A87407A-F044-497B-9585-DD6A32B1E9E6}" vid="{6653CAB2-3E40-4644-AD49-89E22922AC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fsa-ppt-template</Template>
  <TotalTime>379</TotalTime>
  <Words>2196</Words>
  <Application>Microsoft Office PowerPoint</Application>
  <PresentationFormat>On-screen Show (4:3)</PresentationFormat>
  <Paragraphs>335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Segoe UI</vt:lpstr>
      <vt:lpstr>Symbol</vt:lpstr>
      <vt:lpstr>Wingdings</vt:lpstr>
      <vt:lpstr>Office Theme</vt:lpstr>
      <vt:lpstr>PLP Refresher Training (2023)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PLP Refresher Training</dc:title>
  <dc:creator>Ford, Steven - FSA, Washington, DC</dc:creator>
  <cp:lastModifiedBy>Ford, Steven - FSA, Washington, DC</cp:lastModifiedBy>
  <cp:revision>4</cp:revision>
  <dcterms:created xsi:type="dcterms:W3CDTF">2023-01-18T20:13:28Z</dcterms:created>
  <dcterms:modified xsi:type="dcterms:W3CDTF">2023-02-02T16:39:57Z</dcterms:modified>
</cp:coreProperties>
</file>